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4198600" cy="20104100"/>
  <p:notesSz cx="14198600" cy="2010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E51"/>
    <a:srgbClr val="C47B2D"/>
    <a:srgbClr val="F3B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90" d="100"/>
          <a:sy n="90" d="100"/>
        </p:scale>
        <p:origin x="74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7821" y="-82550"/>
            <a:ext cx="3414977" cy="2567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3575050"/>
            <a:ext cx="14197452" cy="14197452"/>
          </a:xfrm>
          <a:prstGeom prst="rect">
            <a:avLst/>
          </a:prstGeom>
          <a:blipFill>
            <a:blip r:embed="rId3" cstate="print">
              <a:alphaModFix amt="20000"/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608" y="4529184"/>
            <a:ext cx="920529" cy="3387493"/>
          </a:xfrm>
          <a:custGeom>
            <a:avLst/>
            <a:gdLst/>
            <a:ahLst/>
            <a:cxnLst/>
            <a:rect l="l" t="t" r="r" b="b"/>
            <a:pathLst>
              <a:path w="920529" h="3387493">
                <a:moveTo>
                  <a:pt x="1676" y="3218092"/>
                </a:moveTo>
                <a:lnTo>
                  <a:pt x="3578" y="3102044"/>
                </a:lnTo>
                <a:lnTo>
                  <a:pt x="5680" y="2973830"/>
                </a:lnTo>
                <a:lnTo>
                  <a:pt x="7956" y="2834995"/>
                </a:lnTo>
                <a:lnTo>
                  <a:pt x="10381" y="2687083"/>
                </a:lnTo>
                <a:lnTo>
                  <a:pt x="12929" y="2531639"/>
                </a:lnTo>
                <a:lnTo>
                  <a:pt x="15576" y="2370208"/>
                </a:lnTo>
                <a:lnTo>
                  <a:pt x="18296" y="2204334"/>
                </a:lnTo>
                <a:lnTo>
                  <a:pt x="21063" y="2035563"/>
                </a:lnTo>
                <a:lnTo>
                  <a:pt x="23852" y="1865439"/>
                </a:lnTo>
                <a:lnTo>
                  <a:pt x="26638" y="1695507"/>
                </a:lnTo>
                <a:lnTo>
                  <a:pt x="29395" y="1527312"/>
                </a:lnTo>
                <a:lnTo>
                  <a:pt x="32098" y="1362397"/>
                </a:lnTo>
                <a:lnTo>
                  <a:pt x="34722" y="1202309"/>
                </a:lnTo>
                <a:lnTo>
                  <a:pt x="37241" y="1048592"/>
                </a:lnTo>
                <a:lnTo>
                  <a:pt x="39630" y="902790"/>
                </a:lnTo>
                <a:lnTo>
                  <a:pt x="41863" y="766448"/>
                </a:lnTo>
                <a:lnTo>
                  <a:pt x="43915" y="641112"/>
                </a:lnTo>
                <a:lnTo>
                  <a:pt x="45761" y="528325"/>
                </a:lnTo>
                <a:lnTo>
                  <a:pt x="47375" y="429633"/>
                </a:lnTo>
                <a:lnTo>
                  <a:pt x="47649" y="418052"/>
                </a:lnTo>
                <a:lnTo>
                  <a:pt x="47826" y="405714"/>
                </a:lnTo>
                <a:lnTo>
                  <a:pt x="47960" y="392811"/>
                </a:lnTo>
                <a:lnTo>
                  <a:pt x="48104" y="379534"/>
                </a:lnTo>
                <a:lnTo>
                  <a:pt x="48312" y="366076"/>
                </a:lnTo>
                <a:lnTo>
                  <a:pt x="48639" y="352628"/>
                </a:lnTo>
                <a:lnTo>
                  <a:pt x="49137" y="339381"/>
                </a:lnTo>
                <a:lnTo>
                  <a:pt x="49862" y="326527"/>
                </a:lnTo>
                <a:lnTo>
                  <a:pt x="52204" y="302765"/>
                </a:lnTo>
                <a:lnTo>
                  <a:pt x="56558" y="276467"/>
                </a:lnTo>
                <a:lnTo>
                  <a:pt x="62716" y="251521"/>
                </a:lnTo>
                <a:lnTo>
                  <a:pt x="70689" y="227328"/>
                </a:lnTo>
                <a:lnTo>
                  <a:pt x="80392" y="203959"/>
                </a:lnTo>
                <a:lnTo>
                  <a:pt x="91740" y="181486"/>
                </a:lnTo>
                <a:lnTo>
                  <a:pt x="104650" y="159979"/>
                </a:lnTo>
                <a:lnTo>
                  <a:pt x="119036" y="139508"/>
                </a:lnTo>
                <a:lnTo>
                  <a:pt x="134814" y="120146"/>
                </a:lnTo>
                <a:lnTo>
                  <a:pt x="151900" y="101962"/>
                </a:lnTo>
                <a:lnTo>
                  <a:pt x="170209" y="85027"/>
                </a:lnTo>
                <a:lnTo>
                  <a:pt x="189658" y="69413"/>
                </a:lnTo>
                <a:lnTo>
                  <a:pt x="210161" y="55191"/>
                </a:lnTo>
                <a:lnTo>
                  <a:pt x="231635" y="42430"/>
                </a:lnTo>
                <a:lnTo>
                  <a:pt x="253995" y="31203"/>
                </a:lnTo>
                <a:lnTo>
                  <a:pt x="277156" y="21579"/>
                </a:lnTo>
                <a:lnTo>
                  <a:pt x="301035" y="13630"/>
                </a:lnTo>
                <a:lnTo>
                  <a:pt x="325546" y="7427"/>
                </a:lnTo>
                <a:lnTo>
                  <a:pt x="350606" y="3040"/>
                </a:lnTo>
                <a:lnTo>
                  <a:pt x="376130" y="541"/>
                </a:lnTo>
                <a:lnTo>
                  <a:pt x="402034" y="0"/>
                </a:lnTo>
                <a:lnTo>
                  <a:pt x="417767" y="263"/>
                </a:lnTo>
                <a:lnTo>
                  <a:pt x="920529" y="8525"/>
                </a:lnTo>
                <a:lnTo>
                  <a:pt x="417767" y="16788"/>
                </a:lnTo>
                <a:lnTo>
                  <a:pt x="386740" y="18106"/>
                </a:lnTo>
                <a:lnTo>
                  <a:pt x="339787" y="24074"/>
                </a:lnTo>
                <a:lnTo>
                  <a:pt x="294773" y="37127"/>
                </a:lnTo>
                <a:lnTo>
                  <a:pt x="252359" y="56637"/>
                </a:lnTo>
                <a:lnTo>
                  <a:pt x="213206" y="81973"/>
                </a:lnTo>
                <a:lnTo>
                  <a:pt x="177977" y="112506"/>
                </a:lnTo>
                <a:lnTo>
                  <a:pt x="147334" y="147606"/>
                </a:lnTo>
                <a:lnTo>
                  <a:pt x="121937" y="186643"/>
                </a:lnTo>
                <a:lnTo>
                  <a:pt x="102451" y="228988"/>
                </a:lnTo>
                <a:lnTo>
                  <a:pt x="89535" y="274011"/>
                </a:lnTo>
                <a:lnTo>
                  <a:pt x="83852" y="321082"/>
                </a:lnTo>
                <a:lnTo>
                  <a:pt x="83761" y="341859"/>
                </a:lnTo>
                <a:lnTo>
                  <a:pt x="83771" y="363715"/>
                </a:lnTo>
                <a:lnTo>
                  <a:pt x="84058" y="410191"/>
                </a:lnTo>
                <a:lnTo>
                  <a:pt x="84638" y="459563"/>
                </a:lnTo>
                <a:lnTo>
                  <a:pt x="85437" y="510886"/>
                </a:lnTo>
                <a:lnTo>
                  <a:pt x="86379" y="563212"/>
                </a:lnTo>
                <a:lnTo>
                  <a:pt x="87389" y="615597"/>
                </a:lnTo>
                <a:lnTo>
                  <a:pt x="87897" y="641515"/>
                </a:lnTo>
                <a:lnTo>
                  <a:pt x="88394" y="667093"/>
                </a:lnTo>
                <a:lnTo>
                  <a:pt x="88870" y="692213"/>
                </a:lnTo>
                <a:lnTo>
                  <a:pt x="89317" y="716755"/>
                </a:lnTo>
                <a:lnTo>
                  <a:pt x="89725" y="740603"/>
                </a:lnTo>
                <a:lnTo>
                  <a:pt x="90084" y="763637"/>
                </a:lnTo>
                <a:lnTo>
                  <a:pt x="90385" y="785740"/>
                </a:lnTo>
                <a:lnTo>
                  <a:pt x="90620" y="806793"/>
                </a:lnTo>
                <a:lnTo>
                  <a:pt x="91601" y="866844"/>
                </a:lnTo>
                <a:lnTo>
                  <a:pt x="92913" y="947041"/>
                </a:lnTo>
                <a:lnTo>
                  <a:pt x="94519" y="1045177"/>
                </a:lnTo>
                <a:lnTo>
                  <a:pt x="96384" y="1159046"/>
                </a:lnTo>
                <a:lnTo>
                  <a:pt x="98470" y="1286443"/>
                </a:lnTo>
                <a:lnTo>
                  <a:pt x="100742" y="1425160"/>
                </a:lnTo>
                <a:lnTo>
                  <a:pt x="103164" y="1572993"/>
                </a:lnTo>
                <a:lnTo>
                  <a:pt x="105700" y="1727734"/>
                </a:lnTo>
                <a:lnTo>
                  <a:pt x="108313" y="1887178"/>
                </a:lnTo>
                <a:lnTo>
                  <a:pt x="110968" y="2049119"/>
                </a:lnTo>
                <a:lnTo>
                  <a:pt x="113627" y="2211351"/>
                </a:lnTo>
                <a:lnTo>
                  <a:pt x="116256" y="2371667"/>
                </a:lnTo>
                <a:lnTo>
                  <a:pt x="118819" y="2527862"/>
                </a:lnTo>
                <a:lnTo>
                  <a:pt x="121277" y="2677730"/>
                </a:lnTo>
                <a:lnTo>
                  <a:pt x="123597" y="2819063"/>
                </a:lnTo>
                <a:lnTo>
                  <a:pt x="125741" y="2949658"/>
                </a:lnTo>
                <a:lnTo>
                  <a:pt x="127674" y="3067306"/>
                </a:lnTo>
                <a:lnTo>
                  <a:pt x="129360" y="3169803"/>
                </a:lnTo>
                <a:lnTo>
                  <a:pt x="130761" y="3254942"/>
                </a:lnTo>
                <a:lnTo>
                  <a:pt x="131843" y="3320517"/>
                </a:lnTo>
                <a:lnTo>
                  <a:pt x="130528" y="3334848"/>
                </a:lnTo>
                <a:lnTo>
                  <a:pt x="126302" y="3348144"/>
                </a:lnTo>
                <a:lnTo>
                  <a:pt x="119493" y="3360065"/>
                </a:lnTo>
                <a:lnTo>
                  <a:pt x="110426" y="3370267"/>
                </a:lnTo>
                <a:lnTo>
                  <a:pt x="99429" y="3378408"/>
                </a:lnTo>
                <a:lnTo>
                  <a:pt x="86828" y="3384146"/>
                </a:lnTo>
                <a:lnTo>
                  <a:pt x="72950" y="3387139"/>
                </a:lnTo>
                <a:lnTo>
                  <a:pt x="66976" y="3387493"/>
                </a:lnTo>
                <a:lnTo>
                  <a:pt x="52729" y="3386208"/>
                </a:lnTo>
                <a:lnTo>
                  <a:pt x="39507" y="3382021"/>
                </a:lnTo>
                <a:lnTo>
                  <a:pt x="27643" y="3375270"/>
                </a:lnTo>
                <a:lnTo>
                  <a:pt x="17469" y="3366292"/>
                </a:lnTo>
                <a:lnTo>
                  <a:pt x="9320" y="3355423"/>
                </a:lnTo>
                <a:lnTo>
                  <a:pt x="3528" y="3343000"/>
                </a:lnTo>
                <a:lnTo>
                  <a:pt x="426" y="3329361"/>
                </a:lnTo>
                <a:lnTo>
                  <a:pt x="0" y="3320517"/>
                </a:lnTo>
                <a:lnTo>
                  <a:pt x="1676" y="321809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2607" y="7849525"/>
            <a:ext cx="4750314" cy="812330"/>
          </a:xfrm>
          <a:custGeom>
            <a:avLst/>
            <a:gdLst/>
            <a:ahLst/>
            <a:cxnLst/>
            <a:rect l="l" t="t" r="r" b="b"/>
            <a:pathLst>
              <a:path w="4750314" h="812330">
                <a:moveTo>
                  <a:pt x="705" y="434392"/>
                </a:moveTo>
                <a:lnTo>
                  <a:pt x="126" y="421552"/>
                </a:lnTo>
                <a:lnTo>
                  <a:pt x="0" y="412581"/>
                </a:lnTo>
                <a:lnTo>
                  <a:pt x="56" y="407320"/>
                </a:lnTo>
                <a:lnTo>
                  <a:pt x="198" y="393944"/>
                </a:lnTo>
                <a:lnTo>
                  <a:pt x="388" y="376059"/>
                </a:lnTo>
                <a:lnTo>
                  <a:pt x="589" y="357273"/>
                </a:lnTo>
                <a:lnTo>
                  <a:pt x="760" y="341195"/>
                </a:lnTo>
                <a:lnTo>
                  <a:pt x="864" y="331433"/>
                </a:lnTo>
                <a:lnTo>
                  <a:pt x="878" y="330047"/>
                </a:lnTo>
                <a:lnTo>
                  <a:pt x="5010" y="0"/>
                </a:lnTo>
                <a:lnTo>
                  <a:pt x="9141" y="330047"/>
                </a:lnTo>
                <a:lnTo>
                  <a:pt x="10283" y="412493"/>
                </a:lnTo>
                <a:lnTo>
                  <a:pt x="13496" y="450962"/>
                </a:lnTo>
                <a:lnTo>
                  <a:pt x="21003" y="488809"/>
                </a:lnTo>
                <a:lnTo>
                  <a:pt x="32788" y="525508"/>
                </a:lnTo>
                <a:lnTo>
                  <a:pt x="48836" y="560533"/>
                </a:lnTo>
                <a:lnTo>
                  <a:pt x="71964" y="597753"/>
                </a:lnTo>
                <a:lnTo>
                  <a:pt x="102695" y="634691"/>
                </a:lnTo>
                <a:lnTo>
                  <a:pt x="138583" y="666614"/>
                </a:lnTo>
                <a:lnTo>
                  <a:pt x="178735" y="693001"/>
                </a:lnTo>
                <a:lnTo>
                  <a:pt x="222257" y="713330"/>
                </a:lnTo>
                <a:lnTo>
                  <a:pt x="268255" y="727080"/>
                </a:lnTo>
                <a:lnTo>
                  <a:pt x="315835" y="733730"/>
                </a:lnTo>
                <a:lnTo>
                  <a:pt x="331893" y="734279"/>
                </a:lnTo>
                <a:lnTo>
                  <a:pt x="499749" y="732387"/>
                </a:lnTo>
                <a:lnTo>
                  <a:pt x="682995" y="730262"/>
                </a:lnTo>
                <a:lnTo>
                  <a:pt x="879938" y="727928"/>
                </a:lnTo>
                <a:lnTo>
                  <a:pt x="1088887" y="725410"/>
                </a:lnTo>
                <a:lnTo>
                  <a:pt x="1308149" y="722734"/>
                </a:lnTo>
                <a:lnTo>
                  <a:pt x="1536030" y="719924"/>
                </a:lnTo>
                <a:lnTo>
                  <a:pt x="1770839" y="717005"/>
                </a:lnTo>
                <a:lnTo>
                  <a:pt x="2010882" y="714002"/>
                </a:lnTo>
                <a:lnTo>
                  <a:pt x="2254467" y="710940"/>
                </a:lnTo>
                <a:lnTo>
                  <a:pt x="2499902" y="707844"/>
                </a:lnTo>
                <a:lnTo>
                  <a:pt x="2745494" y="704738"/>
                </a:lnTo>
                <a:lnTo>
                  <a:pt x="2989550" y="701649"/>
                </a:lnTo>
                <a:lnTo>
                  <a:pt x="3230378" y="698600"/>
                </a:lnTo>
                <a:lnTo>
                  <a:pt x="3466285" y="695616"/>
                </a:lnTo>
                <a:lnTo>
                  <a:pt x="3695578" y="692723"/>
                </a:lnTo>
                <a:lnTo>
                  <a:pt x="3916566" y="689945"/>
                </a:lnTo>
                <a:lnTo>
                  <a:pt x="4127554" y="687308"/>
                </a:lnTo>
                <a:lnTo>
                  <a:pt x="4326851" y="684836"/>
                </a:lnTo>
                <a:lnTo>
                  <a:pt x="4512764" y="682554"/>
                </a:lnTo>
                <a:lnTo>
                  <a:pt x="4683601" y="680487"/>
                </a:lnTo>
                <a:lnTo>
                  <a:pt x="4697959" y="681876"/>
                </a:lnTo>
                <a:lnTo>
                  <a:pt x="4733336" y="702219"/>
                </a:lnTo>
                <a:lnTo>
                  <a:pt x="4750002" y="739910"/>
                </a:lnTo>
                <a:lnTo>
                  <a:pt x="4750314" y="745617"/>
                </a:lnTo>
                <a:lnTo>
                  <a:pt x="4748955" y="759915"/>
                </a:lnTo>
                <a:lnTo>
                  <a:pt x="4728761" y="795182"/>
                </a:lnTo>
                <a:lnTo>
                  <a:pt x="4691505" y="811970"/>
                </a:lnTo>
                <a:lnTo>
                  <a:pt x="4683513" y="812330"/>
                </a:lnTo>
                <a:lnTo>
                  <a:pt x="4511904" y="810188"/>
                </a:lnTo>
                <a:lnTo>
                  <a:pt x="4325572" y="807862"/>
                </a:lnTo>
                <a:lnTo>
                  <a:pt x="4126175" y="805373"/>
                </a:lnTo>
                <a:lnTo>
                  <a:pt x="3915367" y="802741"/>
                </a:lnTo>
                <a:lnTo>
                  <a:pt x="3694805" y="799988"/>
                </a:lnTo>
                <a:lnTo>
                  <a:pt x="3466144" y="797133"/>
                </a:lnTo>
                <a:lnTo>
                  <a:pt x="3231040" y="794198"/>
                </a:lnTo>
                <a:lnTo>
                  <a:pt x="2991148" y="791203"/>
                </a:lnTo>
                <a:lnTo>
                  <a:pt x="2748126" y="788169"/>
                </a:lnTo>
                <a:lnTo>
                  <a:pt x="2503627" y="785116"/>
                </a:lnTo>
                <a:lnTo>
                  <a:pt x="2259308" y="782065"/>
                </a:lnTo>
                <a:lnTo>
                  <a:pt x="2016825" y="779036"/>
                </a:lnTo>
                <a:lnTo>
                  <a:pt x="1777834" y="776051"/>
                </a:lnTo>
                <a:lnTo>
                  <a:pt x="1543989" y="773130"/>
                </a:lnTo>
                <a:lnTo>
                  <a:pt x="1316948" y="770293"/>
                </a:lnTo>
                <a:lnTo>
                  <a:pt x="1098365" y="767561"/>
                </a:lnTo>
                <a:lnTo>
                  <a:pt x="889897" y="764955"/>
                </a:lnTo>
                <a:lnTo>
                  <a:pt x="693199" y="762496"/>
                </a:lnTo>
                <a:lnTo>
                  <a:pt x="509927" y="760204"/>
                </a:lnTo>
                <a:lnTo>
                  <a:pt x="341737" y="758099"/>
                </a:lnTo>
                <a:lnTo>
                  <a:pt x="303350" y="755318"/>
                </a:lnTo>
                <a:lnTo>
                  <a:pt x="288736" y="753001"/>
                </a:lnTo>
                <a:lnTo>
                  <a:pt x="276643" y="750930"/>
                </a:lnTo>
                <a:lnTo>
                  <a:pt x="263944" y="748166"/>
                </a:lnTo>
                <a:lnTo>
                  <a:pt x="251145" y="744836"/>
                </a:lnTo>
                <a:lnTo>
                  <a:pt x="238754" y="741064"/>
                </a:lnTo>
                <a:lnTo>
                  <a:pt x="227275" y="736975"/>
                </a:lnTo>
                <a:lnTo>
                  <a:pt x="227122" y="736916"/>
                </a:lnTo>
                <a:lnTo>
                  <a:pt x="215037" y="732321"/>
                </a:lnTo>
                <a:lnTo>
                  <a:pt x="203138" y="727256"/>
                </a:lnTo>
                <a:lnTo>
                  <a:pt x="191438" y="721732"/>
                </a:lnTo>
                <a:lnTo>
                  <a:pt x="179954" y="715762"/>
                </a:lnTo>
                <a:lnTo>
                  <a:pt x="168700" y="709357"/>
                </a:lnTo>
                <a:lnTo>
                  <a:pt x="157691" y="702531"/>
                </a:lnTo>
                <a:lnTo>
                  <a:pt x="146943" y="695295"/>
                </a:lnTo>
                <a:lnTo>
                  <a:pt x="136470" y="687661"/>
                </a:lnTo>
                <a:lnTo>
                  <a:pt x="126288" y="679641"/>
                </a:lnTo>
                <a:lnTo>
                  <a:pt x="116412" y="671248"/>
                </a:lnTo>
                <a:lnTo>
                  <a:pt x="106858" y="662494"/>
                </a:lnTo>
                <a:lnTo>
                  <a:pt x="97639" y="653390"/>
                </a:lnTo>
                <a:lnTo>
                  <a:pt x="88772" y="643950"/>
                </a:lnTo>
                <a:lnTo>
                  <a:pt x="80272" y="634185"/>
                </a:lnTo>
                <a:lnTo>
                  <a:pt x="72153" y="624107"/>
                </a:lnTo>
                <a:lnTo>
                  <a:pt x="64431" y="613729"/>
                </a:lnTo>
                <a:lnTo>
                  <a:pt x="57121" y="603063"/>
                </a:lnTo>
                <a:lnTo>
                  <a:pt x="50364" y="592328"/>
                </a:lnTo>
                <a:lnTo>
                  <a:pt x="43792" y="581254"/>
                </a:lnTo>
                <a:lnTo>
                  <a:pt x="37675" y="569934"/>
                </a:lnTo>
                <a:lnTo>
                  <a:pt x="32014" y="558384"/>
                </a:lnTo>
                <a:lnTo>
                  <a:pt x="26810" y="546624"/>
                </a:lnTo>
                <a:lnTo>
                  <a:pt x="22064" y="534673"/>
                </a:lnTo>
                <a:lnTo>
                  <a:pt x="17777" y="522548"/>
                </a:lnTo>
                <a:lnTo>
                  <a:pt x="13950" y="510269"/>
                </a:lnTo>
                <a:lnTo>
                  <a:pt x="10584" y="497854"/>
                </a:lnTo>
                <a:lnTo>
                  <a:pt x="7680" y="485322"/>
                </a:lnTo>
                <a:lnTo>
                  <a:pt x="5240" y="472691"/>
                </a:lnTo>
                <a:lnTo>
                  <a:pt x="3263" y="459980"/>
                </a:lnTo>
                <a:lnTo>
                  <a:pt x="1751" y="447207"/>
                </a:lnTo>
                <a:lnTo>
                  <a:pt x="705" y="4343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40697" y="5789866"/>
            <a:ext cx="557873" cy="2809291"/>
          </a:xfrm>
          <a:custGeom>
            <a:avLst/>
            <a:gdLst/>
            <a:ahLst/>
            <a:cxnLst/>
            <a:rect l="l" t="t" r="r" b="b"/>
            <a:pathLst>
              <a:path w="557873" h="2809291">
                <a:moveTo>
                  <a:pt x="524630" y="8066"/>
                </a:moveTo>
                <a:lnTo>
                  <a:pt x="533868" y="14230"/>
                </a:lnTo>
                <a:lnTo>
                  <a:pt x="541992" y="22152"/>
                </a:lnTo>
                <a:lnTo>
                  <a:pt x="548731" y="31842"/>
                </a:lnTo>
                <a:lnTo>
                  <a:pt x="553811" y="43311"/>
                </a:lnTo>
                <a:lnTo>
                  <a:pt x="556961" y="56572"/>
                </a:lnTo>
                <a:lnTo>
                  <a:pt x="557873" y="66979"/>
                </a:lnTo>
                <a:lnTo>
                  <a:pt x="556016" y="153949"/>
                </a:lnTo>
                <a:lnTo>
                  <a:pt x="553944" y="251012"/>
                </a:lnTo>
                <a:lnTo>
                  <a:pt x="551681" y="357032"/>
                </a:lnTo>
                <a:lnTo>
                  <a:pt x="549250" y="470874"/>
                </a:lnTo>
                <a:lnTo>
                  <a:pt x="546676" y="591404"/>
                </a:lnTo>
                <a:lnTo>
                  <a:pt x="543984" y="717486"/>
                </a:lnTo>
                <a:lnTo>
                  <a:pt x="541198" y="847986"/>
                </a:lnTo>
                <a:lnTo>
                  <a:pt x="538341" y="981767"/>
                </a:lnTo>
                <a:lnTo>
                  <a:pt x="535438" y="1117695"/>
                </a:lnTo>
                <a:lnTo>
                  <a:pt x="532514" y="1254635"/>
                </a:lnTo>
                <a:lnTo>
                  <a:pt x="529593" y="1391452"/>
                </a:lnTo>
                <a:lnTo>
                  <a:pt x="526698" y="1527010"/>
                </a:lnTo>
                <a:lnTo>
                  <a:pt x="523855" y="1660175"/>
                </a:lnTo>
                <a:lnTo>
                  <a:pt x="521086" y="1789811"/>
                </a:lnTo>
                <a:lnTo>
                  <a:pt x="518418" y="1914784"/>
                </a:lnTo>
                <a:lnTo>
                  <a:pt x="515874" y="2033958"/>
                </a:lnTo>
                <a:lnTo>
                  <a:pt x="513477" y="2146198"/>
                </a:lnTo>
                <a:lnTo>
                  <a:pt x="511253" y="2250369"/>
                </a:lnTo>
                <a:lnTo>
                  <a:pt x="509226" y="2345335"/>
                </a:lnTo>
                <a:lnTo>
                  <a:pt x="507420" y="2429963"/>
                </a:lnTo>
                <a:lnTo>
                  <a:pt x="507211" y="2442520"/>
                </a:lnTo>
                <a:lnTo>
                  <a:pt x="506917" y="2455211"/>
                </a:lnTo>
                <a:lnTo>
                  <a:pt x="505805" y="2480810"/>
                </a:lnTo>
                <a:lnTo>
                  <a:pt x="503542" y="2506398"/>
                </a:lnTo>
                <a:lnTo>
                  <a:pt x="499588" y="2531613"/>
                </a:lnTo>
                <a:lnTo>
                  <a:pt x="494412" y="2552753"/>
                </a:lnTo>
                <a:lnTo>
                  <a:pt x="488556" y="2573083"/>
                </a:lnTo>
                <a:lnTo>
                  <a:pt x="481388" y="2592906"/>
                </a:lnTo>
                <a:lnTo>
                  <a:pt x="472966" y="2612173"/>
                </a:lnTo>
                <a:lnTo>
                  <a:pt x="463348" y="2630837"/>
                </a:lnTo>
                <a:lnTo>
                  <a:pt x="452589" y="2648848"/>
                </a:lnTo>
                <a:lnTo>
                  <a:pt x="440747" y="2666160"/>
                </a:lnTo>
                <a:lnTo>
                  <a:pt x="427880" y="2682722"/>
                </a:lnTo>
                <a:lnTo>
                  <a:pt x="414044" y="2698488"/>
                </a:lnTo>
                <a:lnTo>
                  <a:pt x="399298" y="2713408"/>
                </a:lnTo>
                <a:lnTo>
                  <a:pt x="383697" y="2727434"/>
                </a:lnTo>
                <a:lnTo>
                  <a:pt x="367298" y="2740518"/>
                </a:lnTo>
                <a:lnTo>
                  <a:pt x="350161" y="2752612"/>
                </a:lnTo>
                <a:lnTo>
                  <a:pt x="332340" y="2763668"/>
                </a:lnTo>
                <a:lnTo>
                  <a:pt x="313894" y="2773636"/>
                </a:lnTo>
                <a:lnTo>
                  <a:pt x="294879" y="2782469"/>
                </a:lnTo>
                <a:lnTo>
                  <a:pt x="275354" y="2790118"/>
                </a:lnTo>
                <a:lnTo>
                  <a:pt x="255374" y="2796536"/>
                </a:lnTo>
                <a:lnTo>
                  <a:pt x="234997" y="2801673"/>
                </a:lnTo>
                <a:lnTo>
                  <a:pt x="214281" y="2805482"/>
                </a:lnTo>
                <a:lnTo>
                  <a:pt x="193282" y="2807914"/>
                </a:lnTo>
                <a:lnTo>
                  <a:pt x="169849" y="2809016"/>
                </a:lnTo>
                <a:lnTo>
                  <a:pt x="144722" y="2809291"/>
                </a:lnTo>
                <a:lnTo>
                  <a:pt x="131708" y="2809188"/>
                </a:lnTo>
                <a:lnTo>
                  <a:pt x="105151" y="2808642"/>
                </a:lnTo>
                <a:lnTo>
                  <a:pt x="78382" y="2807831"/>
                </a:lnTo>
                <a:lnTo>
                  <a:pt x="65104" y="2807397"/>
                </a:lnTo>
                <a:lnTo>
                  <a:pt x="51995" y="2806980"/>
                </a:lnTo>
                <a:lnTo>
                  <a:pt x="39131" y="2806610"/>
                </a:lnTo>
                <a:lnTo>
                  <a:pt x="26584" y="2806315"/>
                </a:lnTo>
                <a:lnTo>
                  <a:pt x="14430" y="2806122"/>
                </a:lnTo>
                <a:lnTo>
                  <a:pt x="0" y="2806068"/>
                </a:lnTo>
                <a:lnTo>
                  <a:pt x="11408" y="2805707"/>
                </a:lnTo>
                <a:lnTo>
                  <a:pt x="23387" y="2805415"/>
                </a:lnTo>
                <a:lnTo>
                  <a:pt x="35849" y="2805172"/>
                </a:lnTo>
                <a:lnTo>
                  <a:pt x="48704" y="2804963"/>
                </a:lnTo>
                <a:lnTo>
                  <a:pt x="61864" y="2804770"/>
                </a:lnTo>
                <a:lnTo>
                  <a:pt x="75238" y="2804575"/>
                </a:lnTo>
                <a:lnTo>
                  <a:pt x="88738" y="2804362"/>
                </a:lnTo>
                <a:lnTo>
                  <a:pt x="102276" y="2804112"/>
                </a:lnTo>
                <a:lnTo>
                  <a:pt x="115761" y="2803810"/>
                </a:lnTo>
                <a:lnTo>
                  <a:pt x="129105" y="2803438"/>
                </a:lnTo>
                <a:lnTo>
                  <a:pt x="142219" y="2802978"/>
                </a:lnTo>
                <a:lnTo>
                  <a:pt x="167401" y="2801727"/>
                </a:lnTo>
                <a:lnTo>
                  <a:pt x="190593" y="2799918"/>
                </a:lnTo>
                <a:lnTo>
                  <a:pt x="213430" y="2796403"/>
                </a:lnTo>
                <a:lnTo>
                  <a:pt x="234096" y="2791625"/>
                </a:lnTo>
                <a:lnTo>
                  <a:pt x="254339" y="2785463"/>
                </a:lnTo>
                <a:lnTo>
                  <a:pt x="274096" y="2777973"/>
                </a:lnTo>
                <a:lnTo>
                  <a:pt x="293306" y="2769212"/>
                </a:lnTo>
                <a:lnTo>
                  <a:pt x="311906" y="2759237"/>
                </a:lnTo>
                <a:lnTo>
                  <a:pt x="329835" y="2748105"/>
                </a:lnTo>
                <a:lnTo>
                  <a:pt x="347030" y="2735871"/>
                </a:lnTo>
                <a:lnTo>
                  <a:pt x="363430" y="2722593"/>
                </a:lnTo>
                <a:lnTo>
                  <a:pt x="378972" y="2708328"/>
                </a:lnTo>
                <a:lnTo>
                  <a:pt x="393595" y="2693132"/>
                </a:lnTo>
                <a:lnTo>
                  <a:pt x="407236" y="2677062"/>
                </a:lnTo>
                <a:lnTo>
                  <a:pt x="419833" y="2660174"/>
                </a:lnTo>
                <a:lnTo>
                  <a:pt x="431325" y="2642526"/>
                </a:lnTo>
                <a:lnTo>
                  <a:pt x="441649" y="2624174"/>
                </a:lnTo>
                <a:lnTo>
                  <a:pt x="450743" y="2605174"/>
                </a:lnTo>
                <a:lnTo>
                  <a:pt x="458545" y="2585583"/>
                </a:lnTo>
                <a:lnTo>
                  <a:pt x="464993" y="2565459"/>
                </a:lnTo>
                <a:lnTo>
                  <a:pt x="470026" y="2544857"/>
                </a:lnTo>
                <a:lnTo>
                  <a:pt x="473581" y="2523835"/>
                </a:lnTo>
                <a:lnTo>
                  <a:pt x="476334" y="2498737"/>
                </a:lnTo>
                <a:lnTo>
                  <a:pt x="477196" y="2473063"/>
                </a:lnTo>
                <a:lnTo>
                  <a:pt x="477130" y="2460372"/>
                </a:lnTo>
                <a:lnTo>
                  <a:pt x="477009" y="2454046"/>
                </a:lnTo>
                <a:lnTo>
                  <a:pt x="476802" y="2445906"/>
                </a:lnTo>
                <a:lnTo>
                  <a:pt x="476381" y="2427313"/>
                </a:lnTo>
                <a:lnTo>
                  <a:pt x="475770" y="2399411"/>
                </a:lnTo>
                <a:lnTo>
                  <a:pt x="474991" y="2363346"/>
                </a:lnTo>
                <a:lnTo>
                  <a:pt x="474070" y="2320261"/>
                </a:lnTo>
                <a:lnTo>
                  <a:pt x="473028" y="2271302"/>
                </a:lnTo>
                <a:lnTo>
                  <a:pt x="471890" y="2217613"/>
                </a:lnTo>
                <a:lnTo>
                  <a:pt x="470679" y="2160340"/>
                </a:lnTo>
                <a:lnTo>
                  <a:pt x="469418" y="2100627"/>
                </a:lnTo>
                <a:lnTo>
                  <a:pt x="468131" y="2039619"/>
                </a:lnTo>
                <a:lnTo>
                  <a:pt x="466842" y="1978460"/>
                </a:lnTo>
                <a:lnTo>
                  <a:pt x="465573" y="1918296"/>
                </a:lnTo>
                <a:lnTo>
                  <a:pt x="464349" y="1860271"/>
                </a:lnTo>
                <a:lnTo>
                  <a:pt x="463192" y="1805531"/>
                </a:lnTo>
                <a:lnTo>
                  <a:pt x="462127" y="1755219"/>
                </a:lnTo>
                <a:lnTo>
                  <a:pt x="461176" y="1710481"/>
                </a:lnTo>
                <a:lnTo>
                  <a:pt x="460364" y="1672461"/>
                </a:lnTo>
                <a:lnTo>
                  <a:pt x="459713" y="1642305"/>
                </a:lnTo>
                <a:lnTo>
                  <a:pt x="459247" y="1621157"/>
                </a:lnTo>
                <a:lnTo>
                  <a:pt x="458990" y="1610161"/>
                </a:lnTo>
                <a:lnTo>
                  <a:pt x="458751" y="1598973"/>
                </a:lnTo>
                <a:lnTo>
                  <a:pt x="458067" y="1566952"/>
                </a:lnTo>
                <a:lnTo>
                  <a:pt x="456988" y="1516413"/>
                </a:lnTo>
                <a:lnTo>
                  <a:pt x="455562" y="1449670"/>
                </a:lnTo>
                <a:lnTo>
                  <a:pt x="453840" y="1369039"/>
                </a:lnTo>
                <a:lnTo>
                  <a:pt x="451871" y="1276834"/>
                </a:lnTo>
                <a:lnTo>
                  <a:pt x="449704" y="1175370"/>
                </a:lnTo>
                <a:lnTo>
                  <a:pt x="447388" y="1066961"/>
                </a:lnTo>
                <a:lnTo>
                  <a:pt x="444974" y="953923"/>
                </a:lnTo>
                <a:lnTo>
                  <a:pt x="442510" y="838570"/>
                </a:lnTo>
                <a:lnTo>
                  <a:pt x="440046" y="723217"/>
                </a:lnTo>
                <a:lnTo>
                  <a:pt x="437632" y="610179"/>
                </a:lnTo>
                <a:lnTo>
                  <a:pt x="435316" y="501771"/>
                </a:lnTo>
                <a:lnTo>
                  <a:pt x="433149" y="400306"/>
                </a:lnTo>
                <a:lnTo>
                  <a:pt x="431180" y="308101"/>
                </a:lnTo>
                <a:lnTo>
                  <a:pt x="429457" y="227470"/>
                </a:lnTo>
                <a:lnTo>
                  <a:pt x="428032" y="160727"/>
                </a:lnTo>
                <a:lnTo>
                  <a:pt x="426952" y="110188"/>
                </a:lnTo>
                <a:lnTo>
                  <a:pt x="426268" y="78167"/>
                </a:lnTo>
                <a:lnTo>
                  <a:pt x="426029" y="66979"/>
                </a:lnTo>
                <a:lnTo>
                  <a:pt x="427391" y="52950"/>
                </a:lnTo>
                <a:lnTo>
                  <a:pt x="430906" y="40541"/>
                </a:lnTo>
                <a:lnTo>
                  <a:pt x="436304" y="29764"/>
                </a:lnTo>
                <a:lnTo>
                  <a:pt x="443311" y="20630"/>
                </a:lnTo>
                <a:lnTo>
                  <a:pt x="451655" y="13149"/>
                </a:lnTo>
                <a:lnTo>
                  <a:pt x="461064" y="7335"/>
                </a:lnTo>
                <a:lnTo>
                  <a:pt x="471265" y="3198"/>
                </a:lnTo>
                <a:lnTo>
                  <a:pt x="481987" y="749"/>
                </a:lnTo>
                <a:lnTo>
                  <a:pt x="492956" y="0"/>
                </a:lnTo>
                <a:lnTo>
                  <a:pt x="503902" y="962"/>
                </a:lnTo>
                <a:lnTo>
                  <a:pt x="514550" y="3647"/>
                </a:lnTo>
                <a:lnTo>
                  <a:pt x="524630" y="8066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17504" y="4471788"/>
            <a:ext cx="4326918" cy="1385145"/>
          </a:xfrm>
          <a:custGeom>
            <a:avLst/>
            <a:gdLst/>
            <a:ahLst/>
            <a:cxnLst/>
            <a:rect l="l" t="t" r="r" b="b"/>
            <a:pathLst>
              <a:path w="4326918" h="1385145">
                <a:moveTo>
                  <a:pt x="66536" y="0"/>
                </a:moveTo>
                <a:lnTo>
                  <a:pt x="209898" y="2219"/>
                </a:lnTo>
                <a:lnTo>
                  <a:pt x="371080" y="4452"/>
                </a:lnTo>
                <a:lnTo>
                  <a:pt x="548075" y="6702"/>
                </a:lnTo>
                <a:lnTo>
                  <a:pt x="738875" y="8974"/>
                </a:lnTo>
                <a:lnTo>
                  <a:pt x="941471" y="11273"/>
                </a:lnTo>
                <a:lnTo>
                  <a:pt x="1153854" y="13605"/>
                </a:lnTo>
                <a:lnTo>
                  <a:pt x="1374018" y="15973"/>
                </a:lnTo>
                <a:lnTo>
                  <a:pt x="1599953" y="18383"/>
                </a:lnTo>
                <a:lnTo>
                  <a:pt x="1829652" y="20839"/>
                </a:lnTo>
                <a:lnTo>
                  <a:pt x="2061106" y="23347"/>
                </a:lnTo>
                <a:lnTo>
                  <a:pt x="2292306" y="25910"/>
                </a:lnTo>
                <a:lnTo>
                  <a:pt x="2521246" y="28535"/>
                </a:lnTo>
                <a:lnTo>
                  <a:pt x="2745915" y="31225"/>
                </a:lnTo>
                <a:lnTo>
                  <a:pt x="2964307" y="33985"/>
                </a:lnTo>
                <a:lnTo>
                  <a:pt x="3174413" y="36821"/>
                </a:lnTo>
                <a:lnTo>
                  <a:pt x="3374224" y="39737"/>
                </a:lnTo>
                <a:lnTo>
                  <a:pt x="3561733" y="42737"/>
                </a:lnTo>
                <a:lnTo>
                  <a:pt x="3734931" y="45828"/>
                </a:lnTo>
                <a:lnTo>
                  <a:pt x="3891810" y="49013"/>
                </a:lnTo>
                <a:lnTo>
                  <a:pt x="4030361" y="52297"/>
                </a:lnTo>
                <a:lnTo>
                  <a:pt x="4067859" y="60291"/>
                </a:lnTo>
                <a:lnTo>
                  <a:pt x="4109039" y="74233"/>
                </a:lnTo>
                <a:lnTo>
                  <a:pt x="4115796" y="76820"/>
                </a:lnTo>
                <a:lnTo>
                  <a:pt x="4132935" y="84800"/>
                </a:lnTo>
                <a:lnTo>
                  <a:pt x="4149553" y="93708"/>
                </a:lnTo>
                <a:lnTo>
                  <a:pt x="4165620" y="103506"/>
                </a:lnTo>
                <a:lnTo>
                  <a:pt x="4181106" y="114151"/>
                </a:lnTo>
                <a:lnTo>
                  <a:pt x="4195982" y="125605"/>
                </a:lnTo>
                <a:lnTo>
                  <a:pt x="4210219" y="137827"/>
                </a:lnTo>
                <a:lnTo>
                  <a:pt x="4223786" y="150776"/>
                </a:lnTo>
                <a:lnTo>
                  <a:pt x="4236654" y="164413"/>
                </a:lnTo>
                <a:lnTo>
                  <a:pt x="4248794" y="178698"/>
                </a:lnTo>
                <a:lnTo>
                  <a:pt x="4260175" y="193589"/>
                </a:lnTo>
                <a:lnTo>
                  <a:pt x="4270769" y="209048"/>
                </a:lnTo>
                <a:lnTo>
                  <a:pt x="4280545" y="225033"/>
                </a:lnTo>
                <a:lnTo>
                  <a:pt x="4289474" y="241505"/>
                </a:lnTo>
                <a:lnTo>
                  <a:pt x="4297527" y="258423"/>
                </a:lnTo>
                <a:lnTo>
                  <a:pt x="4304674" y="275747"/>
                </a:lnTo>
                <a:lnTo>
                  <a:pt x="4310884" y="293437"/>
                </a:lnTo>
                <a:lnTo>
                  <a:pt x="4316130" y="311453"/>
                </a:lnTo>
                <a:lnTo>
                  <a:pt x="4320380" y="329754"/>
                </a:lnTo>
                <a:lnTo>
                  <a:pt x="4323606" y="348300"/>
                </a:lnTo>
                <a:lnTo>
                  <a:pt x="4325778" y="367051"/>
                </a:lnTo>
                <a:lnTo>
                  <a:pt x="4326648" y="390359"/>
                </a:lnTo>
                <a:lnTo>
                  <a:pt x="4326918" y="428999"/>
                </a:lnTo>
                <a:lnTo>
                  <a:pt x="4326815" y="442422"/>
                </a:lnTo>
                <a:lnTo>
                  <a:pt x="4326650" y="455932"/>
                </a:lnTo>
                <a:lnTo>
                  <a:pt x="4326445" y="469421"/>
                </a:lnTo>
                <a:lnTo>
                  <a:pt x="4326219" y="482778"/>
                </a:lnTo>
                <a:lnTo>
                  <a:pt x="4325994" y="495895"/>
                </a:lnTo>
                <a:lnTo>
                  <a:pt x="4325791" y="508661"/>
                </a:lnTo>
                <a:lnTo>
                  <a:pt x="4325630" y="520966"/>
                </a:lnTo>
                <a:lnTo>
                  <a:pt x="4325532" y="532702"/>
                </a:lnTo>
                <a:lnTo>
                  <a:pt x="4325514" y="537744"/>
                </a:lnTo>
                <a:lnTo>
                  <a:pt x="4325272" y="558159"/>
                </a:lnTo>
                <a:lnTo>
                  <a:pt x="4324946" y="585315"/>
                </a:lnTo>
                <a:lnTo>
                  <a:pt x="4324546" y="618475"/>
                </a:lnTo>
                <a:lnTo>
                  <a:pt x="4324082" y="656901"/>
                </a:lnTo>
                <a:lnTo>
                  <a:pt x="4323561" y="699853"/>
                </a:lnTo>
                <a:lnTo>
                  <a:pt x="4322994" y="746593"/>
                </a:lnTo>
                <a:lnTo>
                  <a:pt x="4322389" y="796383"/>
                </a:lnTo>
                <a:lnTo>
                  <a:pt x="4321755" y="848484"/>
                </a:lnTo>
                <a:lnTo>
                  <a:pt x="4321102" y="902158"/>
                </a:lnTo>
                <a:lnTo>
                  <a:pt x="4320438" y="956666"/>
                </a:lnTo>
                <a:lnTo>
                  <a:pt x="4319773" y="1011269"/>
                </a:lnTo>
                <a:lnTo>
                  <a:pt x="4319116" y="1065229"/>
                </a:lnTo>
                <a:lnTo>
                  <a:pt x="4318476" y="1117809"/>
                </a:lnTo>
                <a:lnTo>
                  <a:pt x="4317861" y="1168268"/>
                </a:lnTo>
                <a:lnTo>
                  <a:pt x="4317282" y="1215868"/>
                </a:lnTo>
                <a:lnTo>
                  <a:pt x="4316747" y="1259872"/>
                </a:lnTo>
                <a:lnTo>
                  <a:pt x="4316265" y="1299540"/>
                </a:lnTo>
                <a:lnTo>
                  <a:pt x="4315846" y="1334134"/>
                </a:lnTo>
                <a:lnTo>
                  <a:pt x="4315498" y="1362915"/>
                </a:lnTo>
                <a:lnTo>
                  <a:pt x="4315231" y="1385145"/>
                </a:lnTo>
                <a:lnTo>
                  <a:pt x="4314997" y="1362383"/>
                </a:lnTo>
                <a:lnTo>
                  <a:pt x="4314674" y="1333208"/>
                </a:lnTo>
                <a:lnTo>
                  <a:pt x="4314271" y="1298346"/>
                </a:lnTo>
                <a:lnTo>
                  <a:pt x="4313798" y="1258522"/>
                </a:lnTo>
                <a:lnTo>
                  <a:pt x="4313265" y="1214459"/>
                </a:lnTo>
                <a:lnTo>
                  <a:pt x="4312682" y="1166883"/>
                </a:lnTo>
                <a:lnTo>
                  <a:pt x="4312060" y="1116519"/>
                </a:lnTo>
                <a:lnTo>
                  <a:pt x="4311408" y="1064090"/>
                </a:lnTo>
                <a:lnTo>
                  <a:pt x="4310737" y="1010323"/>
                </a:lnTo>
                <a:lnTo>
                  <a:pt x="4310056" y="955941"/>
                </a:lnTo>
                <a:lnTo>
                  <a:pt x="4309375" y="901668"/>
                </a:lnTo>
                <a:lnTo>
                  <a:pt x="4308706" y="848231"/>
                </a:lnTo>
                <a:lnTo>
                  <a:pt x="4308057" y="796353"/>
                </a:lnTo>
                <a:lnTo>
                  <a:pt x="4307439" y="746759"/>
                </a:lnTo>
                <a:lnTo>
                  <a:pt x="4306863" y="700174"/>
                </a:lnTo>
                <a:lnTo>
                  <a:pt x="4306337" y="657323"/>
                </a:lnTo>
                <a:lnTo>
                  <a:pt x="4305873" y="618929"/>
                </a:lnTo>
                <a:lnTo>
                  <a:pt x="4305479" y="585718"/>
                </a:lnTo>
                <a:lnTo>
                  <a:pt x="4305167" y="558415"/>
                </a:lnTo>
                <a:lnTo>
                  <a:pt x="4304947" y="537744"/>
                </a:lnTo>
                <a:lnTo>
                  <a:pt x="4304757" y="526326"/>
                </a:lnTo>
                <a:lnTo>
                  <a:pt x="4304613" y="514247"/>
                </a:lnTo>
                <a:lnTo>
                  <a:pt x="4304501" y="501628"/>
                </a:lnTo>
                <a:lnTo>
                  <a:pt x="4304402" y="488590"/>
                </a:lnTo>
                <a:lnTo>
                  <a:pt x="4304301" y="475253"/>
                </a:lnTo>
                <a:lnTo>
                  <a:pt x="4304181" y="461738"/>
                </a:lnTo>
                <a:lnTo>
                  <a:pt x="4303821" y="434657"/>
                </a:lnTo>
                <a:lnTo>
                  <a:pt x="4303190" y="408313"/>
                </a:lnTo>
                <a:lnTo>
                  <a:pt x="4302159" y="383671"/>
                </a:lnTo>
                <a:lnTo>
                  <a:pt x="4298832" y="352423"/>
                </a:lnTo>
                <a:lnTo>
                  <a:pt x="4291156" y="318744"/>
                </a:lnTo>
                <a:lnTo>
                  <a:pt x="4279887" y="286205"/>
                </a:lnTo>
                <a:lnTo>
                  <a:pt x="4265245" y="255097"/>
                </a:lnTo>
                <a:lnTo>
                  <a:pt x="4247447" y="225709"/>
                </a:lnTo>
                <a:lnTo>
                  <a:pt x="4226710" y="198331"/>
                </a:lnTo>
                <a:lnTo>
                  <a:pt x="4203254" y="173252"/>
                </a:lnTo>
                <a:lnTo>
                  <a:pt x="4177294" y="150761"/>
                </a:lnTo>
                <a:lnTo>
                  <a:pt x="4149049" y="131148"/>
                </a:lnTo>
                <a:lnTo>
                  <a:pt x="4118738" y="114703"/>
                </a:lnTo>
                <a:lnTo>
                  <a:pt x="4090678" y="103342"/>
                </a:lnTo>
                <a:lnTo>
                  <a:pt x="4066438" y="95784"/>
                </a:lnTo>
                <a:lnTo>
                  <a:pt x="4041978" y="90057"/>
                </a:lnTo>
                <a:lnTo>
                  <a:pt x="4016787" y="86318"/>
                </a:lnTo>
                <a:lnTo>
                  <a:pt x="3984676" y="85131"/>
                </a:lnTo>
                <a:lnTo>
                  <a:pt x="3961871" y="85031"/>
                </a:lnTo>
                <a:lnTo>
                  <a:pt x="3937213" y="85036"/>
                </a:lnTo>
                <a:lnTo>
                  <a:pt x="3910929" y="85136"/>
                </a:lnTo>
                <a:lnTo>
                  <a:pt x="3883250" y="85318"/>
                </a:lnTo>
                <a:lnTo>
                  <a:pt x="3854404" y="85574"/>
                </a:lnTo>
                <a:lnTo>
                  <a:pt x="3824619" y="85891"/>
                </a:lnTo>
                <a:lnTo>
                  <a:pt x="3794125" y="86259"/>
                </a:lnTo>
                <a:lnTo>
                  <a:pt x="3763150" y="86667"/>
                </a:lnTo>
                <a:lnTo>
                  <a:pt x="3731923" y="87104"/>
                </a:lnTo>
                <a:lnTo>
                  <a:pt x="3700673" y="87560"/>
                </a:lnTo>
                <a:lnTo>
                  <a:pt x="3669629" y="88023"/>
                </a:lnTo>
                <a:lnTo>
                  <a:pt x="3639019" y="88483"/>
                </a:lnTo>
                <a:lnTo>
                  <a:pt x="3609073" y="88929"/>
                </a:lnTo>
                <a:lnTo>
                  <a:pt x="3580019" y="89351"/>
                </a:lnTo>
                <a:lnTo>
                  <a:pt x="3552086" y="89737"/>
                </a:lnTo>
                <a:lnTo>
                  <a:pt x="3525502" y="90076"/>
                </a:lnTo>
                <a:lnTo>
                  <a:pt x="3500498" y="90358"/>
                </a:lnTo>
                <a:lnTo>
                  <a:pt x="3477301" y="90572"/>
                </a:lnTo>
                <a:lnTo>
                  <a:pt x="3456140" y="90708"/>
                </a:lnTo>
                <a:lnTo>
                  <a:pt x="3375250" y="91689"/>
                </a:lnTo>
                <a:lnTo>
                  <a:pt x="3267175" y="93001"/>
                </a:lnTo>
                <a:lnTo>
                  <a:pt x="3134890" y="94607"/>
                </a:lnTo>
                <a:lnTo>
                  <a:pt x="2981373" y="96471"/>
                </a:lnTo>
                <a:lnTo>
                  <a:pt x="2809601" y="98558"/>
                </a:lnTo>
                <a:lnTo>
                  <a:pt x="2622550" y="100830"/>
                </a:lnTo>
                <a:lnTo>
                  <a:pt x="2423198" y="103252"/>
                </a:lnTo>
                <a:lnTo>
                  <a:pt x="2214522" y="105788"/>
                </a:lnTo>
                <a:lnTo>
                  <a:pt x="1999498" y="108401"/>
                </a:lnTo>
                <a:lnTo>
                  <a:pt x="1781104" y="111055"/>
                </a:lnTo>
                <a:lnTo>
                  <a:pt x="1562316" y="113715"/>
                </a:lnTo>
                <a:lnTo>
                  <a:pt x="1346111" y="116344"/>
                </a:lnTo>
                <a:lnTo>
                  <a:pt x="1135467" y="118906"/>
                </a:lnTo>
                <a:lnTo>
                  <a:pt x="933360" y="121365"/>
                </a:lnTo>
                <a:lnTo>
                  <a:pt x="742768" y="123685"/>
                </a:lnTo>
                <a:lnTo>
                  <a:pt x="566666" y="125829"/>
                </a:lnTo>
                <a:lnTo>
                  <a:pt x="408033" y="127762"/>
                </a:lnTo>
                <a:lnTo>
                  <a:pt x="269845" y="129447"/>
                </a:lnTo>
                <a:lnTo>
                  <a:pt x="155079" y="130849"/>
                </a:lnTo>
                <a:lnTo>
                  <a:pt x="66712" y="131931"/>
                </a:lnTo>
                <a:lnTo>
                  <a:pt x="52354" y="130537"/>
                </a:lnTo>
                <a:lnTo>
                  <a:pt x="39051" y="126223"/>
                </a:lnTo>
                <a:lnTo>
                  <a:pt x="27145" y="119320"/>
                </a:lnTo>
                <a:lnTo>
                  <a:pt x="16977" y="110163"/>
                </a:lnTo>
                <a:lnTo>
                  <a:pt x="8888" y="99084"/>
                </a:lnTo>
                <a:lnTo>
                  <a:pt x="3219" y="86417"/>
                </a:lnTo>
                <a:lnTo>
                  <a:pt x="311" y="72495"/>
                </a:lnTo>
                <a:lnTo>
                  <a:pt x="0" y="66800"/>
                </a:lnTo>
                <a:lnTo>
                  <a:pt x="1359" y="52502"/>
                </a:lnTo>
                <a:lnTo>
                  <a:pt x="5630" y="39251"/>
                </a:lnTo>
                <a:lnTo>
                  <a:pt x="12474" y="27384"/>
                </a:lnTo>
                <a:lnTo>
                  <a:pt x="21553" y="17235"/>
                </a:lnTo>
                <a:lnTo>
                  <a:pt x="32527" y="9139"/>
                </a:lnTo>
                <a:lnTo>
                  <a:pt x="45058" y="3432"/>
                </a:lnTo>
                <a:lnTo>
                  <a:pt x="58808" y="447"/>
                </a:lnTo>
                <a:lnTo>
                  <a:pt x="66712" y="87"/>
                </a:lnTo>
                <a:lnTo>
                  <a:pt x="66536" y="0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0656" y="4820489"/>
            <a:ext cx="624585" cy="2207890"/>
          </a:xfrm>
          <a:custGeom>
            <a:avLst/>
            <a:gdLst/>
            <a:ahLst/>
            <a:cxnLst/>
            <a:rect l="l" t="t" r="r" b="b"/>
            <a:pathLst>
              <a:path w="624585" h="2207890">
                <a:moveTo>
                  <a:pt x="94908" y="172708"/>
                </a:moveTo>
                <a:lnTo>
                  <a:pt x="108089" y="151942"/>
                </a:lnTo>
                <a:lnTo>
                  <a:pt x="122610" y="132283"/>
                </a:lnTo>
                <a:lnTo>
                  <a:pt x="138397" y="113782"/>
                </a:lnTo>
                <a:lnTo>
                  <a:pt x="155377" y="96487"/>
                </a:lnTo>
                <a:lnTo>
                  <a:pt x="173477" y="80448"/>
                </a:lnTo>
                <a:lnTo>
                  <a:pt x="192623" y="65715"/>
                </a:lnTo>
                <a:lnTo>
                  <a:pt x="212742" y="52336"/>
                </a:lnTo>
                <a:lnTo>
                  <a:pt x="233760" y="40361"/>
                </a:lnTo>
                <a:lnTo>
                  <a:pt x="255605" y="29840"/>
                </a:lnTo>
                <a:lnTo>
                  <a:pt x="278203" y="20822"/>
                </a:lnTo>
                <a:lnTo>
                  <a:pt x="301481" y="13355"/>
                </a:lnTo>
                <a:lnTo>
                  <a:pt x="325366" y="7491"/>
                </a:lnTo>
                <a:lnTo>
                  <a:pt x="349783" y="3277"/>
                </a:lnTo>
                <a:lnTo>
                  <a:pt x="374661" y="763"/>
                </a:lnTo>
                <a:lnTo>
                  <a:pt x="399925" y="0"/>
                </a:lnTo>
                <a:lnTo>
                  <a:pt x="425502" y="1035"/>
                </a:lnTo>
                <a:lnTo>
                  <a:pt x="432040" y="1176"/>
                </a:lnTo>
                <a:lnTo>
                  <a:pt x="441029" y="1390"/>
                </a:lnTo>
                <a:lnTo>
                  <a:pt x="452114" y="1667"/>
                </a:lnTo>
                <a:lnTo>
                  <a:pt x="464942" y="1997"/>
                </a:lnTo>
                <a:lnTo>
                  <a:pt x="479161" y="2368"/>
                </a:lnTo>
                <a:lnTo>
                  <a:pt x="494416" y="2771"/>
                </a:lnTo>
                <a:lnTo>
                  <a:pt x="510354" y="3196"/>
                </a:lnTo>
                <a:lnTo>
                  <a:pt x="526623" y="3631"/>
                </a:lnTo>
                <a:lnTo>
                  <a:pt x="542868" y="4067"/>
                </a:lnTo>
                <a:lnTo>
                  <a:pt x="558738" y="4493"/>
                </a:lnTo>
                <a:lnTo>
                  <a:pt x="573877" y="4899"/>
                </a:lnTo>
                <a:lnTo>
                  <a:pt x="587934" y="5274"/>
                </a:lnTo>
                <a:lnTo>
                  <a:pt x="600555" y="5608"/>
                </a:lnTo>
                <a:lnTo>
                  <a:pt x="611386" y="5891"/>
                </a:lnTo>
                <a:lnTo>
                  <a:pt x="620074" y="6111"/>
                </a:lnTo>
                <a:lnTo>
                  <a:pt x="624585" y="6221"/>
                </a:lnTo>
                <a:lnTo>
                  <a:pt x="615003" y="6527"/>
                </a:lnTo>
                <a:lnTo>
                  <a:pt x="604334" y="6832"/>
                </a:lnTo>
                <a:lnTo>
                  <a:pt x="592710" y="7135"/>
                </a:lnTo>
                <a:lnTo>
                  <a:pt x="580262" y="7439"/>
                </a:lnTo>
                <a:lnTo>
                  <a:pt x="567122" y="7746"/>
                </a:lnTo>
                <a:lnTo>
                  <a:pt x="553422" y="8058"/>
                </a:lnTo>
                <a:lnTo>
                  <a:pt x="539294" y="8376"/>
                </a:lnTo>
                <a:lnTo>
                  <a:pt x="524868" y="8703"/>
                </a:lnTo>
                <a:lnTo>
                  <a:pt x="495654" y="9388"/>
                </a:lnTo>
                <a:lnTo>
                  <a:pt x="466832" y="10129"/>
                </a:lnTo>
                <a:lnTo>
                  <a:pt x="439457" y="10939"/>
                </a:lnTo>
                <a:lnTo>
                  <a:pt x="414582" y="11834"/>
                </a:lnTo>
                <a:lnTo>
                  <a:pt x="393261" y="12828"/>
                </a:lnTo>
                <a:lnTo>
                  <a:pt x="364770" y="15260"/>
                </a:lnTo>
                <a:lnTo>
                  <a:pt x="343810" y="18767"/>
                </a:lnTo>
                <a:lnTo>
                  <a:pt x="323220" y="23716"/>
                </a:lnTo>
                <a:lnTo>
                  <a:pt x="303062" y="30050"/>
                </a:lnTo>
                <a:lnTo>
                  <a:pt x="283401" y="37713"/>
                </a:lnTo>
                <a:lnTo>
                  <a:pt x="264300" y="46648"/>
                </a:lnTo>
                <a:lnTo>
                  <a:pt x="245822" y="56799"/>
                </a:lnTo>
                <a:lnTo>
                  <a:pt x="228031" y="68108"/>
                </a:lnTo>
                <a:lnTo>
                  <a:pt x="210991" y="80518"/>
                </a:lnTo>
                <a:lnTo>
                  <a:pt x="194765" y="93973"/>
                </a:lnTo>
                <a:lnTo>
                  <a:pt x="179416" y="108417"/>
                </a:lnTo>
                <a:lnTo>
                  <a:pt x="165008" y="123792"/>
                </a:lnTo>
                <a:lnTo>
                  <a:pt x="151605" y="140041"/>
                </a:lnTo>
                <a:lnTo>
                  <a:pt x="139269" y="157109"/>
                </a:lnTo>
                <a:lnTo>
                  <a:pt x="128065" y="174937"/>
                </a:lnTo>
                <a:lnTo>
                  <a:pt x="118055" y="193470"/>
                </a:lnTo>
                <a:lnTo>
                  <a:pt x="109304" y="212651"/>
                </a:lnTo>
                <a:lnTo>
                  <a:pt x="101875" y="232423"/>
                </a:lnTo>
                <a:lnTo>
                  <a:pt x="95830" y="252728"/>
                </a:lnTo>
                <a:lnTo>
                  <a:pt x="91235" y="273511"/>
                </a:lnTo>
                <a:lnTo>
                  <a:pt x="87470" y="298001"/>
                </a:lnTo>
                <a:lnTo>
                  <a:pt x="85816" y="323567"/>
                </a:lnTo>
                <a:lnTo>
                  <a:pt x="85572" y="336524"/>
                </a:lnTo>
                <a:lnTo>
                  <a:pt x="85606" y="349474"/>
                </a:lnTo>
                <a:lnTo>
                  <a:pt x="85835" y="362327"/>
                </a:lnTo>
                <a:lnTo>
                  <a:pt x="86175" y="374989"/>
                </a:lnTo>
                <a:lnTo>
                  <a:pt x="86542" y="387370"/>
                </a:lnTo>
                <a:lnTo>
                  <a:pt x="86651" y="391441"/>
                </a:lnTo>
                <a:lnTo>
                  <a:pt x="86858" y="399420"/>
                </a:lnTo>
                <a:lnTo>
                  <a:pt x="87172" y="411535"/>
                </a:lnTo>
                <a:lnTo>
                  <a:pt x="87569" y="426817"/>
                </a:lnTo>
                <a:lnTo>
                  <a:pt x="88022" y="444300"/>
                </a:lnTo>
                <a:lnTo>
                  <a:pt x="88508" y="463014"/>
                </a:lnTo>
                <a:lnTo>
                  <a:pt x="89000" y="481993"/>
                </a:lnTo>
                <a:lnTo>
                  <a:pt x="89474" y="500266"/>
                </a:lnTo>
                <a:lnTo>
                  <a:pt x="89905" y="516868"/>
                </a:lnTo>
                <a:lnTo>
                  <a:pt x="90267" y="530829"/>
                </a:lnTo>
                <a:lnTo>
                  <a:pt x="90535" y="541182"/>
                </a:lnTo>
                <a:lnTo>
                  <a:pt x="90685" y="546957"/>
                </a:lnTo>
                <a:lnTo>
                  <a:pt x="90708" y="547833"/>
                </a:lnTo>
                <a:lnTo>
                  <a:pt x="93001" y="636687"/>
                </a:lnTo>
                <a:lnTo>
                  <a:pt x="94607" y="698867"/>
                </a:lnTo>
                <a:lnTo>
                  <a:pt x="96472" y="771018"/>
                </a:lnTo>
                <a:lnTo>
                  <a:pt x="98558" y="851741"/>
                </a:lnTo>
                <a:lnTo>
                  <a:pt x="100830" y="939639"/>
                </a:lnTo>
                <a:lnTo>
                  <a:pt x="103252" y="1033314"/>
                </a:lnTo>
                <a:lnTo>
                  <a:pt x="105788" y="1131366"/>
                </a:lnTo>
                <a:lnTo>
                  <a:pt x="108401" y="1232399"/>
                </a:lnTo>
                <a:lnTo>
                  <a:pt x="111056" y="1335014"/>
                </a:lnTo>
                <a:lnTo>
                  <a:pt x="113715" y="1437813"/>
                </a:lnTo>
                <a:lnTo>
                  <a:pt x="116344" y="1539398"/>
                </a:lnTo>
                <a:lnTo>
                  <a:pt x="118906" y="1638370"/>
                </a:lnTo>
                <a:lnTo>
                  <a:pt x="121365" y="1733332"/>
                </a:lnTo>
                <a:lnTo>
                  <a:pt x="123685" y="1822885"/>
                </a:lnTo>
                <a:lnTo>
                  <a:pt x="125829" y="1905632"/>
                </a:lnTo>
                <a:lnTo>
                  <a:pt x="127762" y="1980174"/>
                </a:lnTo>
                <a:lnTo>
                  <a:pt x="129448" y="2045112"/>
                </a:lnTo>
                <a:lnTo>
                  <a:pt x="130849" y="2099050"/>
                </a:lnTo>
                <a:lnTo>
                  <a:pt x="131931" y="2140588"/>
                </a:lnTo>
                <a:lnTo>
                  <a:pt x="130575" y="2154770"/>
                </a:lnTo>
                <a:lnTo>
                  <a:pt x="127051" y="2167295"/>
                </a:lnTo>
                <a:lnTo>
                  <a:pt x="121631" y="2178155"/>
                </a:lnTo>
                <a:lnTo>
                  <a:pt x="114593" y="2187341"/>
                </a:lnTo>
                <a:lnTo>
                  <a:pt x="106210" y="2194845"/>
                </a:lnTo>
                <a:lnTo>
                  <a:pt x="96758" y="2200661"/>
                </a:lnTo>
                <a:lnTo>
                  <a:pt x="86512" y="2204778"/>
                </a:lnTo>
                <a:lnTo>
                  <a:pt x="75747" y="2207191"/>
                </a:lnTo>
                <a:lnTo>
                  <a:pt x="64739" y="2207890"/>
                </a:lnTo>
                <a:lnTo>
                  <a:pt x="53762" y="2206867"/>
                </a:lnTo>
                <a:lnTo>
                  <a:pt x="43091" y="2204115"/>
                </a:lnTo>
                <a:lnTo>
                  <a:pt x="33002" y="2199626"/>
                </a:lnTo>
                <a:lnTo>
                  <a:pt x="23770" y="2193391"/>
                </a:lnTo>
                <a:lnTo>
                  <a:pt x="15670" y="2185403"/>
                </a:lnTo>
                <a:lnTo>
                  <a:pt x="8976" y="2175653"/>
                </a:lnTo>
                <a:lnTo>
                  <a:pt x="3965" y="2164134"/>
                </a:lnTo>
                <a:lnTo>
                  <a:pt x="911" y="2150838"/>
                </a:lnTo>
                <a:lnTo>
                  <a:pt x="87" y="2140588"/>
                </a:lnTo>
                <a:lnTo>
                  <a:pt x="1092" y="2097974"/>
                </a:lnTo>
                <a:lnTo>
                  <a:pt x="2502" y="2043323"/>
                </a:lnTo>
                <a:lnTo>
                  <a:pt x="4192" y="1977915"/>
                </a:lnTo>
                <a:lnTo>
                  <a:pt x="6126" y="1903122"/>
                </a:lnTo>
                <a:lnTo>
                  <a:pt x="8270" y="1820313"/>
                </a:lnTo>
                <a:lnTo>
                  <a:pt x="10587" y="1730858"/>
                </a:lnTo>
                <a:lnTo>
                  <a:pt x="13042" y="1636126"/>
                </a:lnTo>
                <a:lnTo>
                  <a:pt x="15598" y="1537487"/>
                </a:lnTo>
                <a:lnTo>
                  <a:pt x="18221" y="1436312"/>
                </a:lnTo>
                <a:lnTo>
                  <a:pt x="20875" y="1333971"/>
                </a:lnTo>
                <a:lnTo>
                  <a:pt x="23523" y="1231832"/>
                </a:lnTo>
                <a:lnTo>
                  <a:pt x="26130" y="1131266"/>
                </a:lnTo>
                <a:lnTo>
                  <a:pt x="28660" y="1033643"/>
                </a:lnTo>
                <a:lnTo>
                  <a:pt x="31078" y="940332"/>
                </a:lnTo>
                <a:lnTo>
                  <a:pt x="33348" y="852704"/>
                </a:lnTo>
                <a:lnTo>
                  <a:pt x="35433" y="772128"/>
                </a:lnTo>
                <a:lnTo>
                  <a:pt x="37299" y="699975"/>
                </a:lnTo>
                <a:lnTo>
                  <a:pt x="38910" y="637613"/>
                </a:lnTo>
                <a:lnTo>
                  <a:pt x="40230" y="586413"/>
                </a:lnTo>
                <a:lnTo>
                  <a:pt x="41222" y="547745"/>
                </a:lnTo>
                <a:lnTo>
                  <a:pt x="41297" y="544870"/>
                </a:lnTo>
                <a:lnTo>
                  <a:pt x="41504" y="536891"/>
                </a:lnTo>
                <a:lnTo>
                  <a:pt x="41818" y="524777"/>
                </a:lnTo>
                <a:lnTo>
                  <a:pt x="42215" y="509494"/>
                </a:lnTo>
                <a:lnTo>
                  <a:pt x="42668" y="492011"/>
                </a:lnTo>
                <a:lnTo>
                  <a:pt x="43154" y="473297"/>
                </a:lnTo>
                <a:lnTo>
                  <a:pt x="43646" y="454319"/>
                </a:lnTo>
                <a:lnTo>
                  <a:pt x="44120" y="436045"/>
                </a:lnTo>
                <a:lnTo>
                  <a:pt x="44550" y="419443"/>
                </a:lnTo>
                <a:lnTo>
                  <a:pt x="44913" y="405482"/>
                </a:lnTo>
                <a:lnTo>
                  <a:pt x="45181" y="395130"/>
                </a:lnTo>
                <a:lnTo>
                  <a:pt x="45331" y="389354"/>
                </a:lnTo>
                <a:lnTo>
                  <a:pt x="45354" y="388478"/>
                </a:lnTo>
                <a:lnTo>
                  <a:pt x="45628" y="376093"/>
                </a:lnTo>
                <a:lnTo>
                  <a:pt x="45950" y="363458"/>
                </a:lnTo>
                <a:lnTo>
                  <a:pt x="46385" y="350646"/>
                </a:lnTo>
                <a:lnTo>
                  <a:pt x="46997" y="337733"/>
                </a:lnTo>
                <a:lnTo>
                  <a:pt x="47852" y="324793"/>
                </a:lnTo>
                <a:lnTo>
                  <a:pt x="49013" y="311900"/>
                </a:lnTo>
                <a:lnTo>
                  <a:pt x="50546" y="299130"/>
                </a:lnTo>
                <a:lnTo>
                  <a:pt x="52516" y="286557"/>
                </a:lnTo>
                <a:lnTo>
                  <a:pt x="54986" y="274255"/>
                </a:lnTo>
                <a:lnTo>
                  <a:pt x="57044" y="265864"/>
                </a:lnTo>
                <a:lnTo>
                  <a:pt x="64134" y="241160"/>
                </a:lnTo>
                <a:lnTo>
                  <a:pt x="72857" y="217367"/>
                </a:lnTo>
                <a:lnTo>
                  <a:pt x="83139" y="194533"/>
                </a:lnTo>
                <a:lnTo>
                  <a:pt x="94908" y="172708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3983" y="6960815"/>
            <a:ext cx="4098595" cy="1412128"/>
          </a:xfrm>
          <a:custGeom>
            <a:avLst/>
            <a:gdLst/>
            <a:ahLst/>
            <a:cxnLst/>
            <a:rect l="l" t="t" r="r" b="b"/>
            <a:pathLst>
              <a:path w="4098595" h="1412128">
                <a:moveTo>
                  <a:pt x="290" y="978892"/>
                </a:moveTo>
                <a:lnTo>
                  <a:pt x="705" y="945104"/>
                </a:lnTo>
                <a:lnTo>
                  <a:pt x="1182" y="906630"/>
                </a:lnTo>
                <a:lnTo>
                  <a:pt x="1715" y="863985"/>
                </a:lnTo>
                <a:lnTo>
                  <a:pt x="2296" y="817684"/>
                </a:lnTo>
                <a:lnTo>
                  <a:pt x="2918" y="768242"/>
                </a:lnTo>
                <a:lnTo>
                  <a:pt x="3576" y="716175"/>
                </a:lnTo>
                <a:lnTo>
                  <a:pt x="4261" y="661997"/>
                </a:lnTo>
                <a:lnTo>
                  <a:pt x="4968" y="606223"/>
                </a:lnTo>
                <a:lnTo>
                  <a:pt x="5690" y="549370"/>
                </a:lnTo>
                <a:lnTo>
                  <a:pt x="6420" y="491951"/>
                </a:lnTo>
                <a:lnTo>
                  <a:pt x="7152" y="434482"/>
                </a:lnTo>
                <a:lnTo>
                  <a:pt x="7877" y="377478"/>
                </a:lnTo>
                <a:lnTo>
                  <a:pt x="8591" y="321454"/>
                </a:lnTo>
                <a:lnTo>
                  <a:pt x="9286" y="266925"/>
                </a:lnTo>
                <a:lnTo>
                  <a:pt x="9955" y="214407"/>
                </a:lnTo>
                <a:lnTo>
                  <a:pt x="10592" y="164414"/>
                </a:lnTo>
                <a:lnTo>
                  <a:pt x="11190" y="117462"/>
                </a:lnTo>
                <a:lnTo>
                  <a:pt x="11743" y="74065"/>
                </a:lnTo>
                <a:lnTo>
                  <a:pt x="12242" y="34739"/>
                </a:lnTo>
                <a:lnTo>
                  <a:pt x="12683" y="0"/>
                </a:lnTo>
                <a:lnTo>
                  <a:pt x="13147" y="36851"/>
                </a:lnTo>
                <a:lnTo>
                  <a:pt x="13666" y="77949"/>
                </a:lnTo>
                <a:lnTo>
                  <a:pt x="14233" y="122816"/>
                </a:lnTo>
                <a:lnTo>
                  <a:pt x="14843" y="170973"/>
                </a:lnTo>
                <a:lnTo>
                  <a:pt x="15489" y="221944"/>
                </a:lnTo>
                <a:lnTo>
                  <a:pt x="16164" y="275250"/>
                </a:lnTo>
                <a:lnTo>
                  <a:pt x="16864" y="330415"/>
                </a:lnTo>
                <a:lnTo>
                  <a:pt x="17581" y="386959"/>
                </a:lnTo>
                <a:lnTo>
                  <a:pt x="18310" y="444406"/>
                </a:lnTo>
                <a:lnTo>
                  <a:pt x="19044" y="502278"/>
                </a:lnTo>
                <a:lnTo>
                  <a:pt x="19778" y="560098"/>
                </a:lnTo>
                <a:lnTo>
                  <a:pt x="20505" y="617387"/>
                </a:lnTo>
                <a:lnTo>
                  <a:pt x="21219" y="673668"/>
                </a:lnTo>
                <a:lnTo>
                  <a:pt x="21914" y="728463"/>
                </a:lnTo>
                <a:lnTo>
                  <a:pt x="22583" y="781295"/>
                </a:lnTo>
                <a:lnTo>
                  <a:pt x="23222" y="831685"/>
                </a:lnTo>
                <a:lnTo>
                  <a:pt x="23823" y="879157"/>
                </a:lnTo>
                <a:lnTo>
                  <a:pt x="24380" y="923233"/>
                </a:lnTo>
                <a:lnTo>
                  <a:pt x="24888" y="963434"/>
                </a:lnTo>
                <a:lnTo>
                  <a:pt x="25340" y="999284"/>
                </a:lnTo>
                <a:lnTo>
                  <a:pt x="25898" y="1022491"/>
                </a:lnTo>
                <a:lnTo>
                  <a:pt x="31721" y="1067708"/>
                </a:lnTo>
                <a:lnTo>
                  <a:pt x="43507" y="1110914"/>
                </a:lnTo>
                <a:lnTo>
                  <a:pt x="60877" y="1151612"/>
                </a:lnTo>
                <a:lnTo>
                  <a:pt x="83455" y="1189306"/>
                </a:lnTo>
                <a:lnTo>
                  <a:pt x="110863" y="1223499"/>
                </a:lnTo>
                <a:lnTo>
                  <a:pt x="142723" y="1253693"/>
                </a:lnTo>
                <a:lnTo>
                  <a:pt x="178657" y="1279393"/>
                </a:lnTo>
                <a:lnTo>
                  <a:pt x="218288" y="1300101"/>
                </a:lnTo>
                <a:lnTo>
                  <a:pt x="261239" y="1315321"/>
                </a:lnTo>
                <a:lnTo>
                  <a:pt x="296511" y="1322709"/>
                </a:lnTo>
                <a:lnTo>
                  <a:pt x="334035" y="1326206"/>
                </a:lnTo>
                <a:lnTo>
                  <a:pt x="346729" y="1326570"/>
                </a:lnTo>
                <a:lnTo>
                  <a:pt x="361101" y="1326519"/>
                </a:lnTo>
                <a:lnTo>
                  <a:pt x="401408" y="1326017"/>
                </a:lnTo>
                <a:lnTo>
                  <a:pt x="445650" y="1325464"/>
                </a:lnTo>
                <a:lnTo>
                  <a:pt x="493394" y="1324865"/>
                </a:lnTo>
                <a:lnTo>
                  <a:pt x="544208" y="1324226"/>
                </a:lnTo>
                <a:lnTo>
                  <a:pt x="597659" y="1323554"/>
                </a:lnTo>
                <a:lnTo>
                  <a:pt x="653314" y="1322852"/>
                </a:lnTo>
                <a:lnTo>
                  <a:pt x="710741" y="1322128"/>
                </a:lnTo>
                <a:lnTo>
                  <a:pt x="769506" y="1321386"/>
                </a:lnTo>
                <a:lnTo>
                  <a:pt x="829176" y="1320632"/>
                </a:lnTo>
                <a:lnTo>
                  <a:pt x="889320" y="1319872"/>
                </a:lnTo>
                <a:lnTo>
                  <a:pt x="949504" y="1319111"/>
                </a:lnTo>
                <a:lnTo>
                  <a:pt x="1009295" y="1318355"/>
                </a:lnTo>
                <a:lnTo>
                  <a:pt x="1068261" y="1317610"/>
                </a:lnTo>
                <a:lnTo>
                  <a:pt x="1125969" y="1316880"/>
                </a:lnTo>
                <a:lnTo>
                  <a:pt x="1181986" y="1316173"/>
                </a:lnTo>
                <a:lnTo>
                  <a:pt x="1235879" y="1315493"/>
                </a:lnTo>
                <a:lnTo>
                  <a:pt x="1287216" y="1314846"/>
                </a:lnTo>
                <a:lnTo>
                  <a:pt x="1335564" y="1314237"/>
                </a:lnTo>
                <a:lnTo>
                  <a:pt x="1380490" y="1313673"/>
                </a:lnTo>
                <a:lnTo>
                  <a:pt x="1421560" y="1313158"/>
                </a:lnTo>
                <a:lnTo>
                  <a:pt x="1440485" y="1312919"/>
                </a:lnTo>
                <a:lnTo>
                  <a:pt x="1494649" y="1312236"/>
                </a:lnTo>
                <a:lnTo>
                  <a:pt x="1580137" y="1311156"/>
                </a:lnTo>
                <a:lnTo>
                  <a:pt x="1693034" y="1309730"/>
                </a:lnTo>
                <a:lnTo>
                  <a:pt x="1829423" y="1308008"/>
                </a:lnTo>
                <a:lnTo>
                  <a:pt x="1985390" y="1306039"/>
                </a:lnTo>
                <a:lnTo>
                  <a:pt x="2157019" y="1303872"/>
                </a:lnTo>
                <a:lnTo>
                  <a:pt x="2340394" y="1301556"/>
                </a:lnTo>
                <a:lnTo>
                  <a:pt x="2531600" y="1299142"/>
                </a:lnTo>
                <a:lnTo>
                  <a:pt x="2726721" y="1296678"/>
                </a:lnTo>
                <a:lnTo>
                  <a:pt x="2921843" y="1294214"/>
                </a:lnTo>
                <a:lnTo>
                  <a:pt x="3113049" y="1291800"/>
                </a:lnTo>
                <a:lnTo>
                  <a:pt x="3296424" y="1289484"/>
                </a:lnTo>
                <a:lnTo>
                  <a:pt x="3468053" y="1287317"/>
                </a:lnTo>
                <a:lnTo>
                  <a:pt x="3624019" y="1285348"/>
                </a:lnTo>
                <a:lnTo>
                  <a:pt x="3760409" y="1283626"/>
                </a:lnTo>
                <a:lnTo>
                  <a:pt x="3873305" y="1282200"/>
                </a:lnTo>
                <a:lnTo>
                  <a:pt x="3958793" y="1281120"/>
                </a:lnTo>
                <a:lnTo>
                  <a:pt x="4012957" y="1280437"/>
                </a:lnTo>
                <a:lnTo>
                  <a:pt x="4031882" y="1280198"/>
                </a:lnTo>
                <a:lnTo>
                  <a:pt x="4046241" y="1281587"/>
                </a:lnTo>
                <a:lnTo>
                  <a:pt x="4059543" y="1285891"/>
                </a:lnTo>
                <a:lnTo>
                  <a:pt x="4071449" y="1292782"/>
                </a:lnTo>
                <a:lnTo>
                  <a:pt x="4081617" y="1301930"/>
                </a:lnTo>
                <a:lnTo>
                  <a:pt x="4089706" y="1313005"/>
                </a:lnTo>
                <a:lnTo>
                  <a:pt x="4095375" y="1325679"/>
                </a:lnTo>
                <a:lnTo>
                  <a:pt x="4098283" y="1339621"/>
                </a:lnTo>
                <a:lnTo>
                  <a:pt x="4098595" y="1345328"/>
                </a:lnTo>
                <a:lnTo>
                  <a:pt x="4097236" y="1359626"/>
                </a:lnTo>
                <a:lnTo>
                  <a:pt x="4092965" y="1372877"/>
                </a:lnTo>
                <a:lnTo>
                  <a:pt x="4086121" y="1384744"/>
                </a:lnTo>
                <a:lnTo>
                  <a:pt x="4077042" y="1394893"/>
                </a:lnTo>
                <a:lnTo>
                  <a:pt x="4066068" y="1402989"/>
                </a:lnTo>
                <a:lnTo>
                  <a:pt x="4053536" y="1408696"/>
                </a:lnTo>
                <a:lnTo>
                  <a:pt x="4039787" y="1411681"/>
                </a:lnTo>
                <a:lnTo>
                  <a:pt x="4031882" y="1412041"/>
                </a:lnTo>
                <a:lnTo>
                  <a:pt x="4031706" y="1412128"/>
                </a:lnTo>
                <a:lnTo>
                  <a:pt x="3912938" y="1410635"/>
                </a:lnTo>
                <a:lnTo>
                  <a:pt x="3774445" y="1408891"/>
                </a:lnTo>
                <a:lnTo>
                  <a:pt x="3618450" y="1406924"/>
                </a:lnTo>
                <a:lnTo>
                  <a:pt x="3447175" y="1404762"/>
                </a:lnTo>
                <a:lnTo>
                  <a:pt x="3262844" y="1402434"/>
                </a:lnTo>
                <a:lnTo>
                  <a:pt x="3067679" y="1399967"/>
                </a:lnTo>
                <a:lnTo>
                  <a:pt x="2863902" y="1397391"/>
                </a:lnTo>
                <a:lnTo>
                  <a:pt x="2653738" y="1394733"/>
                </a:lnTo>
                <a:lnTo>
                  <a:pt x="2439407" y="1392022"/>
                </a:lnTo>
                <a:lnTo>
                  <a:pt x="2223135" y="1389286"/>
                </a:lnTo>
                <a:lnTo>
                  <a:pt x="2007142" y="1386554"/>
                </a:lnTo>
                <a:lnTo>
                  <a:pt x="1793652" y="1383853"/>
                </a:lnTo>
                <a:lnTo>
                  <a:pt x="1584889" y="1381211"/>
                </a:lnTo>
                <a:lnTo>
                  <a:pt x="1383073" y="1378658"/>
                </a:lnTo>
                <a:lnTo>
                  <a:pt x="1190429" y="1376222"/>
                </a:lnTo>
                <a:lnTo>
                  <a:pt x="1009180" y="1373930"/>
                </a:lnTo>
                <a:lnTo>
                  <a:pt x="841547" y="1371811"/>
                </a:lnTo>
                <a:lnTo>
                  <a:pt x="689755" y="1369893"/>
                </a:lnTo>
                <a:lnTo>
                  <a:pt x="556025" y="1368205"/>
                </a:lnTo>
                <a:lnTo>
                  <a:pt x="442580" y="1366775"/>
                </a:lnTo>
                <a:lnTo>
                  <a:pt x="431026" y="1366491"/>
                </a:lnTo>
                <a:lnTo>
                  <a:pt x="418898" y="1366325"/>
                </a:lnTo>
                <a:lnTo>
                  <a:pt x="406301" y="1366227"/>
                </a:lnTo>
                <a:lnTo>
                  <a:pt x="393343" y="1366144"/>
                </a:lnTo>
                <a:lnTo>
                  <a:pt x="380129" y="1366024"/>
                </a:lnTo>
                <a:lnTo>
                  <a:pt x="366766" y="1365815"/>
                </a:lnTo>
                <a:lnTo>
                  <a:pt x="353361" y="1365467"/>
                </a:lnTo>
                <a:lnTo>
                  <a:pt x="340020" y="1364928"/>
                </a:lnTo>
                <a:lnTo>
                  <a:pt x="326849" y="1364144"/>
                </a:lnTo>
                <a:lnTo>
                  <a:pt x="313954" y="1363066"/>
                </a:lnTo>
                <a:lnTo>
                  <a:pt x="289421" y="1359818"/>
                </a:lnTo>
                <a:lnTo>
                  <a:pt x="276106" y="1357106"/>
                </a:lnTo>
                <a:lnTo>
                  <a:pt x="256209" y="1352104"/>
                </a:lnTo>
                <a:lnTo>
                  <a:pt x="236731" y="1345935"/>
                </a:lnTo>
                <a:lnTo>
                  <a:pt x="217717" y="1338639"/>
                </a:lnTo>
                <a:lnTo>
                  <a:pt x="199208" y="1330259"/>
                </a:lnTo>
                <a:lnTo>
                  <a:pt x="181249" y="1320838"/>
                </a:lnTo>
                <a:lnTo>
                  <a:pt x="163880" y="1310418"/>
                </a:lnTo>
                <a:lnTo>
                  <a:pt x="147147" y="1299040"/>
                </a:lnTo>
                <a:lnTo>
                  <a:pt x="131091" y="1286748"/>
                </a:lnTo>
                <a:lnTo>
                  <a:pt x="115755" y="1273582"/>
                </a:lnTo>
                <a:lnTo>
                  <a:pt x="101183" y="1259586"/>
                </a:lnTo>
                <a:lnTo>
                  <a:pt x="87416" y="1244802"/>
                </a:lnTo>
                <a:lnTo>
                  <a:pt x="74499" y="1229271"/>
                </a:lnTo>
                <a:lnTo>
                  <a:pt x="62474" y="1213036"/>
                </a:lnTo>
                <a:lnTo>
                  <a:pt x="51384" y="1196140"/>
                </a:lnTo>
                <a:lnTo>
                  <a:pt x="41272" y="1178623"/>
                </a:lnTo>
                <a:lnTo>
                  <a:pt x="32181" y="1160530"/>
                </a:lnTo>
                <a:lnTo>
                  <a:pt x="24153" y="1141901"/>
                </a:lnTo>
                <a:lnTo>
                  <a:pt x="17232" y="1122779"/>
                </a:lnTo>
                <a:lnTo>
                  <a:pt x="11461" y="1103206"/>
                </a:lnTo>
                <a:lnTo>
                  <a:pt x="6882" y="1083224"/>
                </a:lnTo>
                <a:lnTo>
                  <a:pt x="2925" y="1058278"/>
                </a:lnTo>
                <a:lnTo>
                  <a:pt x="767" y="1032832"/>
                </a:lnTo>
                <a:lnTo>
                  <a:pt x="235" y="1020037"/>
                </a:lnTo>
                <a:lnTo>
                  <a:pt x="0" y="1007255"/>
                </a:lnTo>
                <a:lnTo>
                  <a:pt x="10" y="994533"/>
                </a:lnTo>
                <a:lnTo>
                  <a:pt x="216" y="981916"/>
                </a:lnTo>
                <a:lnTo>
                  <a:pt x="290" y="9788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264" y="6892694"/>
            <a:ext cx="679256" cy="1424292"/>
          </a:xfrm>
          <a:custGeom>
            <a:avLst/>
            <a:gdLst/>
            <a:ahLst/>
            <a:cxnLst/>
            <a:rect l="l" t="t" r="r" b="b"/>
            <a:pathLst>
              <a:path w="679256" h="1424292">
                <a:moveTo>
                  <a:pt x="548426" y="54082"/>
                </a:moveTo>
                <a:lnTo>
                  <a:pt x="558767" y="28862"/>
                </a:lnTo>
                <a:lnTo>
                  <a:pt x="578108" y="10149"/>
                </a:lnTo>
                <a:lnTo>
                  <a:pt x="603947" y="625"/>
                </a:lnTo>
                <a:lnTo>
                  <a:pt x="610961" y="0"/>
                </a:lnTo>
                <a:lnTo>
                  <a:pt x="624960" y="932"/>
                </a:lnTo>
                <a:lnTo>
                  <a:pt x="649890" y="10997"/>
                </a:lnTo>
                <a:lnTo>
                  <a:pt x="668574" y="29841"/>
                </a:lnTo>
                <a:lnTo>
                  <a:pt x="678424" y="54876"/>
                </a:lnTo>
                <a:lnTo>
                  <a:pt x="679256" y="68294"/>
                </a:lnTo>
                <a:lnTo>
                  <a:pt x="677884" y="107125"/>
                </a:lnTo>
                <a:lnTo>
                  <a:pt x="676598" y="142838"/>
                </a:lnTo>
                <a:lnTo>
                  <a:pt x="674976" y="187650"/>
                </a:lnTo>
                <a:lnTo>
                  <a:pt x="673069" y="240235"/>
                </a:lnTo>
                <a:lnTo>
                  <a:pt x="670924" y="299268"/>
                </a:lnTo>
                <a:lnTo>
                  <a:pt x="668590" y="363425"/>
                </a:lnTo>
                <a:lnTo>
                  <a:pt x="666115" y="431381"/>
                </a:lnTo>
                <a:lnTo>
                  <a:pt x="663549" y="501809"/>
                </a:lnTo>
                <a:lnTo>
                  <a:pt x="660941" y="573386"/>
                </a:lnTo>
                <a:lnTo>
                  <a:pt x="658338" y="644787"/>
                </a:lnTo>
                <a:lnTo>
                  <a:pt x="655790" y="714685"/>
                </a:lnTo>
                <a:lnTo>
                  <a:pt x="653345" y="781757"/>
                </a:lnTo>
                <a:lnTo>
                  <a:pt x="651053" y="844678"/>
                </a:lnTo>
                <a:lnTo>
                  <a:pt x="648961" y="902121"/>
                </a:lnTo>
                <a:lnTo>
                  <a:pt x="647119" y="952763"/>
                </a:lnTo>
                <a:lnTo>
                  <a:pt x="645575" y="995278"/>
                </a:lnTo>
                <a:lnTo>
                  <a:pt x="644377" y="1028341"/>
                </a:lnTo>
                <a:lnTo>
                  <a:pt x="643576" y="1050627"/>
                </a:lnTo>
                <a:lnTo>
                  <a:pt x="643219" y="1060811"/>
                </a:lnTo>
                <a:lnTo>
                  <a:pt x="642840" y="1073194"/>
                </a:lnTo>
                <a:lnTo>
                  <a:pt x="642081" y="1085866"/>
                </a:lnTo>
                <a:lnTo>
                  <a:pt x="639485" y="1111579"/>
                </a:lnTo>
                <a:lnTo>
                  <a:pt x="635547" y="1136952"/>
                </a:lnTo>
                <a:lnTo>
                  <a:pt x="632759" y="1150816"/>
                </a:lnTo>
                <a:lnTo>
                  <a:pt x="627235" y="1171331"/>
                </a:lnTo>
                <a:lnTo>
                  <a:pt x="620477" y="1191392"/>
                </a:lnTo>
                <a:lnTo>
                  <a:pt x="612533" y="1210951"/>
                </a:lnTo>
                <a:lnTo>
                  <a:pt x="603450" y="1229961"/>
                </a:lnTo>
                <a:lnTo>
                  <a:pt x="593276" y="1248374"/>
                </a:lnTo>
                <a:lnTo>
                  <a:pt x="582059" y="1266143"/>
                </a:lnTo>
                <a:lnTo>
                  <a:pt x="569847" y="1283219"/>
                </a:lnTo>
                <a:lnTo>
                  <a:pt x="556687" y="1299555"/>
                </a:lnTo>
                <a:lnTo>
                  <a:pt x="542626" y="1315103"/>
                </a:lnTo>
                <a:lnTo>
                  <a:pt x="527713" y="1329815"/>
                </a:lnTo>
                <a:lnTo>
                  <a:pt x="511995" y="1343644"/>
                </a:lnTo>
                <a:lnTo>
                  <a:pt x="495520" y="1356542"/>
                </a:lnTo>
                <a:lnTo>
                  <a:pt x="478335" y="1368461"/>
                </a:lnTo>
                <a:lnTo>
                  <a:pt x="460488" y="1379354"/>
                </a:lnTo>
                <a:lnTo>
                  <a:pt x="442027" y="1389172"/>
                </a:lnTo>
                <a:lnTo>
                  <a:pt x="423000" y="1397868"/>
                </a:lnTo>
                <a:lnTo>
                  <a:pt x="403453" y="1405395"/>
                </a:lnTo>
                <a:lnTo>
                  <a:pt x="383436" y="1411704"/>
                </a:lnTo>
                <a:lnTo>
                  <a:pt x="362994" y="1416748"/>
                </a:lnTo>
                <a:lnTo>
                  <a:pt x="342177" y="1420479"/>
                </a:lnTo>
                <a:lnTo>
                  <a:pt x="317300" y="1423246"/>
                </a:lnTo>
                <a:lnTo>
                  <a:pt x="291682" y="1424267"/>
                </a:lnTo>
                <a:lnTo>
                  <a:pt x="278776" y="1424292"/>
                </a:lnTo>
                <a:lnTo>
                  <a:pt x="265903" y="1424083"/>
                </a:lnTo>
                <a:lnTo>
                  <a:pt x="253134" y="1423708"/>
                </a:lnTo>
                <a:lnTo>
                  <a:pt x="240543" y="1423235"/>
                </a:lnTo>
                <a:lnTo>
                  <a:pt x="228202" y="1422731"/>
                </a:lnTo>
                <a:lnTo>
                  <a:pt x="224807" y="1422602"/>
                </a:lnTo>
                <a:lnTo>
                  <a:pt x="218973" y="1422390"/>
                </a:lnTo>
                <a:lnTo>
                  <a:pt x="209832" y="1422057"/>
                </a:lnTo>
                <a:lnTo>
                  <a:pt x="197861" y="1421621"/>
                </a:lnTo>
                <a:lnTo>
                  <a:pt x="183536" y="1421099"/>
                </a:lnTo>
                <a:lnTo>
                  <a:pt x="167335" y="1420509"/>
                </a:lnTo>
                <a:lnTo>
                  <a:pt x="149733" y="1419868"/>
                </a:lnTo>
                <a:lnTo>
                  <a:pt x="131208" y="1419193"/>
                </a:lnTo>
                <a:lnTo>
                  <a:pt x="112236" y="1418502"/>
                </a:lnTo>
                <a:lnTo>
                  <a:pt x="93294" y="1417812"/>
                </a:lnTo>
                <a:lnTo>
                  <a:pt x="74858" y="1417141"/>
                </a:lnTo>
                <a:lnTo>
                  <a:pt x="57406" y="1416505"/>
                </a:lnTo>
                <a:lnTo>
                  <a:pt x="41414" y="1415923"/>
                </a:lnTo>
                <a:lnTo>
                  <a:pt x="27358" y="1415411"/>
                </a:lnTo>
                <a:lnTo>
                  <a:pt x="15715" y="1414987"/>
                </a:lnTo>
                <a:lnTo>
                  <a:pt x="6962" y="1414668"/>
                </a:lnTo>
                <a:lnTo>
                  <a:pt x="1576" y="1414472"/>
                </a:lnTo>
                <a:lnTo>
                  <a:pt x="10384" y="1413957"/>
                </a:lnTo>
                <a:lnTo>
                  <a:pt x="22452" y="1413481"/>
                </a:lnTo>
                <a:lnTo>
                  <a:pt x="36013" y="1412985"/>
                </a:lnTo>
                <a:lnTo>
                  <a:pt x="50877" y="1412470"/>
                </a:lnTo>
                <a:lnTo>
                  <a:pt x="66854" y="1411935"/>
                </a:lnTo>
                <a:lnTo>
                  <a:pt x="83753" y="1411381"/>
                </a:lnTo>
                <a:lnTo>
                  <a:pt x="101385" y="1410805"/>
                </a:lnTo>
                <a:lnTo>
                  <a:pt x="119559" y="1410209"/>
                </a:lnTo>
                <a:lnTo>
                  <a:pt x="138085" y="1409592"/>
                </a:lnTo>
                <a:lnTo>
                  <a:pt x="156772" y="1408954"/>
                </a:lnTo>
                <a:lnTo>
                  <a:pt x="175432" y="1408294"/>
                </a:lnTo>
                <a:lnTo>
                  <a:pt x="193873" y="1407611"/>
                </a:lnTo>
                <a:lnTo>
                  <a:pt x="211905" y="1406907"/>
                </a:lnTo>
                <a:lnTo>
                  <a:pt x="229338" y="1406179"/>
                </a:lnTo>
                <a:lnTo>
                  <a:pt x="245982" y="1405429"/>
                </a:lnTo>
                <a:lnTo>
                  <a:pt x="261647" y="1404655"/>
                </a:lnTo>
                <a:lnTo>
                  <a:pt x="289278" y="1403035"/>
                </a:lnTo>
                <a:lnTo>
                  <a:pt x="310710" y="1401318"/>
                </a:lnTo>
                <a:lnTo>
                  <a:pt x="335833" y="1396433"/>
                </a:lnTo>
                <a:lnTo>
                  <a:pt x="360620" y="1389721"/>
                </a:lnTo>
                <a:lnTo>
                  <a:pt x="384829" y="1381186"/>
                </a:lnTo>
                <a:lnTo>
                  <a:pt x="408216" y="1370830"/>
                </a:lnTo>
                <a:lnTo>
                  <a:pt x="430540" y="1358658"/>
                </a:lnTo>
                <a:lnTo>
                  <a:pt x="449658" y="1346350"/>
                </a:lnTo>
                <a:lnTo>
                  <a:pt x="473024" y="1328459"/>
                </a:lnTo>
                <a:lnTo>
                  <a:pt x="494452" y="1308529"/>
                </a:lnTo>
                <a:lnTo>
                  <a:pt x="513839" y="1286760"/>
                </a:lnTo>
                <a:lnTo>
                  <a:pt x="531086" y="1263351"/>
                </a:lnTo>
                <a:lnTo>
                  <a:pt x="546093" y="1238500"/>
                </a:lnTo>
                <a:lnTo>
                  <a:pt x="558757" y="1212407"/>
                </a:lnTo>
                <a:lnTo>
                  <a:pt x="568979" y="1185269"/>
                </a:lnTo>
                <a:lnTo>
                  <a:pt x="576657" y="1157287"/>
                </a:lnTo>
                <a:lnTo>
                  <a:pt x="581692" y="1128658"/>
                </a:lnTo>
                <a:lnTo>
                  <a:pt x="583738" y="1102283"/>
                </a:lnTo>
                <a:lnTo>
                  <a:pt x="583977" y="1089942"/>
                </a:lnTo>
                <a:lnTo>
                  <a:pt x="583953" y="1077242"/>
                </a:lnTo>
                <a:lnTo>
                  <a:pt x="583321" y="1051163"/>
                </a:lnTo>
                <a:lnTo>
                  <a:pt x="582243" y="1024855"/>
                </a:lnTo>
                <a:lnTo>
                  <a:pt x="581662" y="1011868"/>
                </a:lnTo>
                <a:lnTo>
                  <a:pt x="581120" y="999125"/>
                </a:lnTo>
                <a:lnTo>
                  <a:pt x="580667" y="986728"/>
                </a:lnTo>
                <a:lnTo>
                  <a:pt x="580373" y="975728"/>
                </a:lnTo>
                <a:lnTo>
                  <a:pt x="580134" y="969149"/>
                </a:lnTo>
                <a:lnTo>
                  <a:pt x="579451" y="950319"/>
                </a:lnTo>
                <a:lnTo>
                  <a:pt x="578371" y="920601"/>
                </a:lnTo>
                <a:lnTo>
                  <a:pt x="576946" y="881354"/>
                </a:lnTo>
                <a:lnTo>
                  <a:pt x="575223" y="833941"/>
                </a:lnTo>
                <a:lnTo>
                  <a:pt x="573254" y="779722"/>
                </a:lnTo>
                <a:lnTo>
                  <a:pt x="571087" y="720058"/>
                </a:lnTo>
                <a:lnTo>
                  <a:pt x="568771" y="656311"/>
                </a:lnTo>
                <a:lnTo>
                  <a:pt x="566357" y="589841"/>
                </a:lnTo>
                <a:lnTo>
                  <a:pt x="563893" y="522011"/>
                </a:lnTo>
                <a:lnTo>
                  <a:pt x="561429" y="454180"/>
                </a:lnTo>
                <a:lnTo>
                  <a:pt x="559015" y="387711"/>
                </a:lnTo>
                <a:lnTo>
                  <a:pt x="556699" y="323964"/>
                </a:lnTo>
                <a:lnTo>
                  <a:pt x="554532" y="264300"/>
                </a:lnTo>
                <a:lnTo>
                  <a:pt x="552563" y="210081"/>
                </a:lnTo>
                <a:lnTo>
                  <a:pt x="550841" y="162667"/>
                </a:lnTo>
                <a:lnTo>
                  <a:pt x="549415" y="123421"/>
                </a:lnTo>
                <a:lnTo>
                  <a:pt x="548336" y="93702"/>
                </a:lnTo>
                <a:lnTo>
                  <a:pt x="547652" y="74873"/>
                </a:lnTo>
                <a:lnTo>
                  <a:pt x="547413" y="68294"/>
                </a:lnTo>
                <a:lnTo>
                  <a:pt x="548426" y="5408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82761" y="4760613"/>
            <a:ext cx="3502109" cy="2200289"/>
          </a:xfrm>
          <a:custGeom>
            <a:avLst/>
            <a:gdLst/>
            <a:ahLst/>
            <a:cxnLst/>
            <a:rect l="l" t="t" r="r" b="b"/>
            <a:pathLst>
              <a:path w="3502109" h="2200289">
                <a:moveTo>
                  <a:pt x="58808" y="360"/>
                </a:moveTo>
                <a:lnTo>
                  <a:pt x="66712" y="0"/>
                </a:lnTo>
                <a:lnTo>
                  <a:pt x="125140" y="860"/>
                </a:lnTo>
                <a:lnTo>
                  <a:pt x="215326" y="2046"/>
                </a:lnTo>
                <a:lnTo>
                  <a:pt x="333752" y="3524"/>
                </a:lnTo>
                <a:lnTo>
                  <a:pt x="476809" y="5258"/>
                </a:lnTo>
                <a:lnTo>
                  <a:pt x="640890" y="7212"/>
                </a:lnTo>
                <a:lnTo>
                  <a:pt x="822387" y="9353"/>
                </a:lnTo>
                <a:lnTo>
                  <a:pt x="1017693" y="11644"/>
                </a:lnTo>
                <a:lnTo>
                  <a:pt x="1223201" y="14052"/>
                </a:lnTo>
                <a:lnTo>
                  <a:pt x="1435303" y="16539"/>
                </a:lnTo>
                <a:lnTo>
                  <a:pt x="1650392" y="19073"/>
                </a:lnTo>
                <a:lnTo>
                  <a:pt x="1864859" y="21617"/>
                </a:lnTo>
                <a:lnTo>
                  <a:pt x="2075098" y="24136"/>
                </a:lnTo>
                <a:lnTo>
                  <a:pt x="2277501" y="26596"/>
                </a:lnTo>
                <a:lnTo>
                  <a:pt x="2468461" y="28961"/>
                </a:lnTo>
                <a:lnTo>
                  <a:pt x="2644369" y="31197"/>
                </a:lnTo>
                <a:lnTo>
                  <a:pt x="2801620" y="33268"/>
                </a:lnTo>
                <a:lnTo>
                  <a:pt x="2936604" y="35138"/>
                </a:lnTo>
                <a:lnTo>
                  <a:pt x="3045714" y="36774"/>
                </a:lnTo>
                <a:lnTo>
                  <a:pt x="3125344" y="38140"/>
                </a:lnTo>
                <a:lnTo>
                  <a:pt x="3171886" y="39201"/>
                </a:lnTo>
                <a:lnTo>
                  <a:pt x="3210171" y="44593"/>
                </a:lnTo>
                <a:lnTo>
                  <a:pt x="3217064" y="45705"/>
                </a:lnTo>
                <a:lnTo>
                  <a:pt x="3233662" y="49722"/>
                </a:lnTo>
                <a:lnTo>
                  <a:pt x="3250028" y="54534"/>
                </a:lnTo>
                <a:lnTo>
                  <a:pt x="3266133" y="60120"/>
                </a:lnTo>
                <a:lnTo>
                  <a:pt x="3281947" y="66458"/>
                </a:lnTo>
                <a:lnTo>
                  <a:pt x="3297442" y="73528"/>
                </a:lnTo>
                <a:lnTo>
                  <a:pt x="3312588" y="81309"/>
                </a:lnTo>
                <a:lnTo>
                  <a:pt x="3327356" y="89778"/>
                </a:lnTo>
                <a:lnTo>
                  <a:pt x="3341717" y="98915"/>
                </a:lnTo>
                <a:lnTo>
                  <a:pt x="3355642" y="108699"/>
                </a:lnTo>
                <a:lnTo>
                  <a:pt x="3369101" y="119109"/>
                </a:lnTo>
                <a:lnTo>
                  <a:pt x="3382066" y="130123"/>
                </a:lnTo>
                <a:lnTo>
                  <a:pt x="3394508" y="141721"/>
                </a:lnTo>
                <a:lnTo>
                  <a:pt x="3406397" y="153881"/>
                </a:lnTo>
                <a:lnTo>
                  <a:pt x="3417704" y="166582"/>
                </a:lnTo>
                <a:lnTo>
                  <a:pt x="3428400" y="179802"/>
                </a:lnTo>
                <a:lnTo>
                  <a:pt x="3438457" y="193522"/>
                </a:lnTo>
                <a:lnTo>
                  <a:pt x="3447843" y="207719"/>
                </a:lnTo>
                <a:lnTo>
                  <a:pt x="3456532" y="222372"/>
                </a:lnTo>
                <a:lnTo>
                  <a:pt x="3464493" y="237460"/>
                </a:lnTo>
                <a:lnTo>
                  <a:pt x="3471697" y="252963"/>
                </a:lnTo>
                <a:lnTo>
                  <a:pt x="3476634" y="264104"/>
                </a:lnTo>
                <a:lnTo>
                  <a:pt x="3481219" y="276678"/>
                </a:lnTo>
                <a:lnTo>
                  <a:pt x="3485474" y="289028"/>
                </a:lnTo>
                <a:lnTo>
                  <a:pt x="3487694" y="295153"/>
                </a:lnTo>
                <a:lnTo>
                  <a:pt x="3496315" y="332272"/>
                </a:lnTo>
                <a:lnTo>
                  <a:pt x="3501536" y="370406"/>
                </a:lnTo>
                <a:lnTo>
                  <a:pt x="3502109" y="383839"/>
                </a:lnTo>
                <a:lnTo>
                  <a:pt x="3501812" y="438241"/>
                </a:lnTo>
                <a:lnTo>
                  <a:pt x="3501302" y="503876"/>
                </a:lnTo>
                <a:lnTo>
                  <a:pt x="3500603" y="579511"/>
                </a:lnTo>
                <a:lnTo>
                  <a:pt x="3499737" y="663914"/>
                </a:lnTo>
                <a:lnTo>
                  <a:pt x="3498724" y="755850"/>
                </a:lnTo>
                <a:lnTo>
                  <a:pt x="3497587" y="854087"/>
                </a:lnTo>
                <a:lnTo>
                  <a:pt x="3496347" y="957391"/>
                </a:lnTo>
                <a:lnTo>
                  <a:pt x="3495027" y="1064529"/>
                </a:lnTo>
                <a:lnTo>
                  <a:pt x="3493648" y="1174267"/>
                </a:lnTo>
                <a:lnTo>
                  <a:pt x="3492232" y="1285373"/>
                </a:lnTo>
                <a:lnTo>
                  <a:pt x="3490801" y="1396612"/>
                </a:lnTo>
                <a:lnTo>
                  <a:pt x="3489376" y="1506752"/>
                </a:lnTo>
                <a:lnTo>
                  <a:pt x="3487980" y="1614559"/>
                </a:lnTo>
                <a:lnTo>
                  <a:pt x="3486635" y="1718800"/>
                </a:lnTo>
                <a:lnTo>
                  <a:pt x="3485361" y="1818241"/>
                </a:lnTo>
                <a:lnTo>
                  <a:pt x="3484181" y="1911649"/>
                </a:lnTo>
                <a:lnTo>
                  <a:pt x="3483118" y="1997792"/>
                </a:lnTo>
                <a:lnTo>
                  <a:pt x="3482191" y="2075435"/>
                </a:lnTo>
                <a:lnTo>
                  <a:pt x="3481424" y="2143345"/>
                </a:lnTo>
                <a:lnTo>
                  <a:pt x="3480839" y="2200289"/>
                </a:lnTo>
                <a:lnTo>
                  <a:pt x="3480159" y="2144361"/>
                </a:lnTo>
                <a:lnTo>
                  <a:pt x="3479345" y="2077446"/>
                </a:lnTo>
                <a:lnTo>
                  <a:pt x="3478411" y="2000782"/>
                </a:lnTo>
                <a:lnTo>
                  <a:pt x="3477373" y="1915608"/>
                </a:lnTo>
                <a:lnTo>
                  <a:pt x="3476245" y="1823162"/>
                </a:lnTo>
                <a:lnTo>
                  <a:pt x="3475042" y="1724683"/>
                </a:lnTo>
                <a:lnTo>
                  <a:pt x="3473781" y="1621409"/>
                </a:lnTo>
                <a:lnTo>
                  <a:pt x="3472476" y="1514580"/>
                </a:lnTo>
                <a:lnTo>
                  <a:pt x="3471143" y="1405432"/>
                </a:lnTo>
                <a:lnTo>
                  <a:pt x="3469797" y="1295206"/>
                </a:lnTo>
                <a:lnTo>
                  <a:pt x="3468452" y="1185140"/>
                </a:lnTo>
                <a:lnTo>
                  <a:pt x="3467125" y="1076471"/>
                </a:lnTo>
                <a:lnTo>
                  <a:pt x="3465830" y="970439"/>
                </a:lnTo>
                <a:lnTo>
                  <a:pt x="3464583" y="868282"/>
                </a:lnTo>
                <a:lnTo>
                  <a:pt x="3463398" y="771239"/>
                </a:lnTo>
                <a:lnTo>
                  <a:pt x="3462292" y="680548"/>
                </a:lnTo>
                <a:lnTo>
                  <a:pt x="3461279" y="597448"/>
                </a:lnTo>
                <a:lnTo>
                  <a:pt x="3460375" y="523177"/>
                </a:lnTo>
                <a:lnTo>
                  <a:pt x="3459594" y="458974"/>
                </a:lnTo>
                <a:lnTo>
                  <a:pt x="3458953" y="406077"/>
                </a:lnTo>
                <a:lnTo>
                  <a:pt x="3458508" y="393417"/>
                </a:lnTo>
                <a:lnTo>
                  <a:pt x="3454340" y="355378"/>
                </a:lnTo>
                <a:lnTo>
                  <a:pt x="3446065" y="318014"/>
                </a:lnTo>
                <a:lnTo>
                  <a:pt x="3428829" y="273106"/>
                </a:lnTo>
                <a:lnTo>
                  <a:pt x="3410115" y="239194"/>
                </a:lnTo>
                <a:lnTo>
                  <a:pt x="3387482" y="207788"/>
                </a:lnTo>
                <a:lnTo>
                  <a:pt x="3361159" y="179460"/>
                </a:lnTo>
                <a:lnTo>
                  <a:pt x="3331375" y="154781"/>
                </a:lnTo>
                <a:lnTo>
                  <a:pt x="3297262" y="132794"/>
                </a:lnTo>
                <a:lnTo>
                  <a:pt x="3262403" y="116323"/>
                </a:lnTo>
                <a:lnTo>
                  <a:pt x="3225765" y="104376"/>
                </a:lnTo>
                <a:lnTo>
                  <a:pt x="3188032" y="97184"/>
                </a:lnTo>
                <a:lnTo>
                  <a:pt x="3138631" y="96428"/>
                </a:lnTo>
                <a:lnTo>
                  <a:pt x="3057507" y="96456"/>
                </a:lnTo>
                <a:lnTo>
                  <a:pt x="2947053" y="97058"/>
                </a:lnTo>
                <a:lnTo>
                  <a:pt x="2810864" y="98167"/>
                </a:lnTo>
                <a:lnTo>
                  <a:pt x="2652539" y="99718"/>
                </a:lnTo>
                <a:lnTo>
                  <a:pt x="2475672" y="101647"/>
                </a:lnTo>
                <a:lnTo>
                  <a:pt x="2283860" y="103889"/>
                </a:lnTo>
                <a:lnTo>
                  <a:pt x="2080700" y="106377"/>
                </a:lnTo>
                <a:lnTo>
                  <a:pt x="1869788" y="109048"/>
                </a:lnTo>
                <a:lnTo>
                  <a:pt x="1654721" y="111836"/>
                </a:lnTo>
                <a:lnTo>
                  <a:pt x="1439095" y="114676"/>
                </a:lnTo>
                <a:lnTo>
                  <a:pt x="1226506" y="117503"/>
                </a:lnTo>
                <a:lnTo>
                  <a:pt x="1020551" y="120251"/>
                </a:lnTo>
                <a:lnTo>
                  <a:pt x="824826" y="122857"/>
                </a:lnTo>
                <a:lnTo>
                  <a:pt x="642928" y="125255"/>
                </a:lnTo>
                <a:lnTo>
                  <a:pt x="478453" y="127379"/>
                </a:lnTo>
                <a:lnTo>
                  <a:pt x="334997" y="129165"/>
                </a:lnTo>
                <a:lnTo>
                  <a:pt x="216158" y="130548"/>
                </a:lnTo>
                <a:lnTo>
                  <a:pt x="125531" y="131462"/>
                </a:lnTo>
                <a:lnTo>
                  <a:pt x="66712" y="131843"/>
                </a:lnTo>
                <a:lnTo>
                  <a:pt x="52354" y="130450"/>
                </a:lnTo>
                <a:lnTo>
                  <a:pt x="27145" y="119233"/>
                </a:lnTo>
                <a:lnTo>
                  <a:pt x="3219" y="86329"/>
                </a:lnTo>
                <a:lnTo>
                  <a:pt x="0" y="66712"/>
                </a:lnTo>
                <a:lnTo>
                  <a:pt x="1359" y="52414"/>
                </a:lnTo>
                <a:lnTo>
                  <a:pt x="21553" y="17147"/>
                </a:lnTo>
                <a:lnTo>
                  <a:pt x="45059" y="3344"/>
                </a:lnTo>
                <a:lnTo>
                  <a:pt x="58808" y="360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05814" y="4268412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6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69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2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5" y="128734"/>
                </a:lnTo>
                <a:lnTo>
                  <a:pt x="316302" y="139306"/>
                </a:lnTo>
                <a:lnTo>
                  <a:pt x="311345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4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54370" y="4280717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7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70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1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6" y="128734"/>
                </a:lnTo>
                <a:lnTo>
                  <a:pt x="316303" y="139306"/>
                </a:lnTo>
                <a:lnTo>
                  <a:pt x="311346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5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42195" y="8052237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70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4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1" y="491987"/>
                </a:lnTo>
                <a:lnTo>
                  <a:pt x="164573" y="485950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93024" y="8070959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69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3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0" y="491987"/>
                </a:lnTo>
                <a:lnTo>
                  <a:pt x="164573" y="485949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5072944"/>
            <a:ext cx="5552500" cy="5046577"/>
          </a:xfrm>
          <a:prstGeom prst="rect">
            <a:avLst/>
          </a:prstGeom>
          <a:blipFill>
            <a:blip r:embed="rId4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-9699"/>
            <a:ext cx="3579402" cy="3933548"/>
          </a:xfrm>
          <a:prstGeom prst="rect">
            <a:avLst/>
          </a:prstGeom>
          <a:blipFill>
            <a:blip r:embed="rId5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01608" y="9512695"/>
            <a:ext cx="920529" cy="3387493"/>
          </a:xfrm>
          <a:custGeom>
            <a:avLst/>
            <a:gdLst/>
            <a:ahLst/>
            <a:cxnLst/>
            <a:rect l="l" t="t" r="r" b="b"/>
            <a:pathLst>
              <a:path w="920529" h="3387493">
                <a:moveTo>
                  <a:pt x="1676" y="3218092"/>
                </a:moveTo>
                <a:lnTo>
                  <a:pt x="3578" y="3102044"/>
                </a:lnTo>
                <a:lnTo>
                  <a:pt x="5680" y="2973830"/>
                </a:lnTo>
                <a:lnTo>
                  <a:pt x="7956" y="2834995"/>
                </a:lnTo>
                <a:lnTo>
                  <a:pt x="10381" y="2687083"/>
                </a:lnTo>
                <a:lnTo>
                  <a:pt x="12929" y="2531639"/>
                </a:lnTo>
                <a:lnTo>
                  <a:pt x="15576" y="2370208"/>
                </a:lnTo>
                <a:lnTo>
                  <a:pt x="18296" y="2204334"/>
                </a:lnTo>
                <a:lnTo>
                  <a:pt x="21063" y="2035563"/>
                </a:lnTo>
                <a:lnTo>
                  <a:pt x="23852" y="1865439"/>
                </a:lnTo>
                <a:lnTo>
                  <a:pt x="26638" y="1695507"/>
                </a:lnTo>
                <a:lnTo>
                  <a:pt x="29395" y="1527312"/>
                </a:lnTo>
                <a:lnTo>
                  <a:pt x="32098" y="1362397"/>
                </a:lnTo>
                <a:lnTo>
                  <a:pt x="34722" y="1202309"/>
                </a:lnTo>
                <a:lnTo>
                  <a:pt x="37241" y="1048592"/>
                </a:lnTo>
                <a:lnTo>
                  <a:pt x="39630" y="902790"/>
                </a:lnTo>
                <a:lnTo>
                  <a:pt x="41863" y="766448"/>
                </a:lnTo>
                <a:lnTo>
                  <a:pt x="43915" y="641112"/>
                </a:lnTo>
                <a:lnTo>
                  <a:pt x="45761" y="528325"/>
                </a:lnTo>
                <a:lnTo>
                  <a:pt x="47375" y="429633"/>
                </a:lnTo>
                <a:lnTo>
                  <a:pt x="47649" y="418052"/>
                </a:lnTo>
                <a:lnTo>
                  <a:pt x="47826" y="405714"/>
                </a:lnTo>
                <a:lnTo>
                  <a:pt x="47960" y="392811"/>
                </a:lnTo>
                <a:lnTo>
                  <a:pt x="48104" y="379534"/>
                </a:lnTo>
                <a:lnTo>
                  <a:pt x="48312" y="366076"/>
                </a:lnTo>
                <a:lnTo>
                  <a:pt x="48639" y="352628"/>
                </a:lnTo>
                <a:lnTo>
                  <a:pt x="49137" y="339381"/>
                </a:lnTo>
                <a:lnTo>
                  <a:pt x="49862" y="326527"/>
                </a:lnTo>
                <a:lnTo>
                  <a:pt x="52204" y="302765"/>
                </a:lnTo>
                <a:lnTo>
                  <a:pt x="56558" y="276467"/>
                </a:lnTo>
                <a:lnTo>
                  <a:pt x="62716" y="251521"/>
                </a:lnTo>
                <a:lnTo>
                  <a:pt x="70689" y="227328"/>
                </a:lnTo>
                <a:lnTo>
                  <a:pt x="80392" y="203959"/>
                </a:lnTo>
                <a:lnTo>
                  <a:pt x="91740" y="181486"/>
                </a:lnTo>
                <a:lnTo>
                  <a:pt x="104650" y="159979"/>
                </a:lnTo>
                <a:lnTo>
                  <a:pt x="119036" y="139508"/>
                </a:lnTo>
                <a:lnTo>
                  <a:pt x="134814" y="120146"/>
                </a:lnTo>
                <a:lnTo>
                  <a:pt x="151900" y="101962"/>
                </a:lnTo>
                <a:lnTo>
                  <a:pt x="170209" y="85027"/>
                </a:lnTo>
                <a:lnTo>
                  <a:pt x="189658" y="69413"/>
                </a:lnTo>
                <a:lnTo>
                  <a:pt x="210161" y="55191"/>
                </a:lnTo>
                <a:lnTo>
                  <a:pt x="231635" y="42430"/>
                </a:lnTo>
                <a:lnTo>
                  <a:pt x="253995" y="31203"/>
                </a:lnTo>
                <a:lnTo>
                  <a:pt x="277156" y="21579"/>
                </a:lnTo>
                <a:lnTo>
                  <a:pt x="301035" y="13630"/>
                </a:lnTo>
                <a:lnTo>
                  <a:pt x="325546" y="7427"/>
                </a:lnTo>
                <a:lnTo>
                  <a:pt x="350606" y="3040"/>
                </a:lnTo>
                <a:lnTo>
                  <a:pt x="376130" y="541"/>
                </a:lnTo>
                <a:lnTo>
                  <a:pt x="402034" y="0"/>
                </a:lnTo>
                <a:lnTo>
                  <a:pt x="417767" y="263"/>
                </a:lnTo>
                <a:lnTo>
                  <a:pt x="920529" y="8525"/>
                </a:lnTo>
                <a:lnTo>
                  <a:pt x="417767" y="16788"/>
                </a:lnTo>
                <a:lnTo>
                  <a:pt x="386740" y="18106"/>
                </a:lnTo>
                <a:lnTo>
                  <a:pt x="339787" y="24074"/>
                </a:lnTo>
                <a:lnTo>
                  <a:pt x="294773" y="37127"/>
                </a:lnTo>
                <a:lnTo>
                  <a:pt x="252359" y="56637"/>
                </a:lnTo>
                <a:lnTo>
                  <a:pt x="213206" y="81973"/>
                </a:lnTo>
                <a:lnTo>
                  <a:pt x="177977" y="112506"/>
                </a:lnTo>
                <a:lnTo>
                  <a:pt x="147334" y="147606"/>
                </a:lnTo>
                <a:lnTo>
                  <a:pt x="121937" y="186643"/>
                </a:lnTo>
                <a:lnTo>
                  <a:pt x="102451" y="228988"/>
                </a:lnTo>
                <a:lnTo>
                  <a:pt x="89535" y="274011"/>
                </a:lnTo>
                <a:lnTo>
                  <a:pt x="83852" y="321082"/>
                </a:lnTo>
                <a:lnTo>
                  <a:pt x="83761" y="341859"/>
                </a:lnTo>
                <a:lnTo>
                  <a:pt x="83771" y="363715"/>
                </a:lnTo>
                <a:lnTo>
                  <a:pt x="84058" y="410191"/>
                </a:lnTo>
                <a:lnTo>
                  <a:pt x="84638" y="459563"/>
                </a:lnTo>
                <a:lnTo>
                  <a:pt x="85437" y="510886"/>
                </a:lnTo>
                <a:lnTo>
                  <a:pt x="86379" y="563212"/>
                </a:lnTo>
                <a:lnTo>
                  <a:pt x="87389" y="615597"/>
                </a:lnTo>
                <a:lnTo>
                  <a:pt x="87897" y="641515"/>
                </a:lnTo>
                <a:lnTo>
                  <a:pt x="88394" y="667093"/>
                </a:lnTo>
                <a:lnTo>
                  <a:pt x="88870" y="692213"/>
                </a:lnTo>
                <a:lnTo>
                  <a:pt x="89317" y="716755"/>
                </a:lnTo>
                <a:lnTo>
                  <a:pt x="89725" y="740603"/>
                </a:lnTo>
                <a:lnTo>
                  <a:pt x="90084" y="763637"/>
                </a:lnTo>
                <a:lnTo>
                  <a:pt x="90385" y="785740"/>
                </a:lnTo>
                <a:lnTo>
                  <a:pt x="90620" y="806793"/>
                </a:lnTo>
                <a:lnTo>
                  <a:pt x="91601" y="866844"/>
                </a:lnTo>
                <a:lnTo>
                  <a:pt x="92913" y="947041"/>
                </a:lnTo>
                <a:lnTo>
                  <a:pt x="94519" y="1045177"/>
                </a:lnTo>
                <a:lnTo>
                  <a:pt x="96384" y="1159046"/>
                </a:lnTo>
                <a:lnTo>
                  <a:pt x="98470" y="1286443"/>
                </a:lnTo>
                <a:lnTo>
                  <a:pt x="100742" y="1425160"/>
                </a:lnTo>
                <a:lnTo>
                  <a:pt x="103164" y="1572993"/>
                </a:lnTo>
                <a:lnTo>
                  <a:pt x="105700" y="1727734"/>
                </a:lnTo>
                <a:lnTo>
                  <a:pt x="108313" y="1887178"/>
                </a:lnTo>
                <a:lnTo>
                  <a:pt x="110968" y="2049119"/>
                </a:lnTo>
                <a:lnTo>
                  <a:pt x="113627" y="2211351"/>
                </a:lnTo>
                <a:lnTo>
                  <a:pt x="116256" y="2371667"/>
                </a:lnTo>
                <a:lnTo>
                  <a:pt x="118819" y="2527862"/>
                </a:lnTo>
                <a:lnTo>
                  <a:pt x="121277" y="2677730"/>
                </a:lnTo>
                <a:lnTo>
                  <a:pt x="123597" y="2819063"/>
                </a:lnTo>
                <a:lnTo>
                  <a:pt x="125741" y="2949658"/>
                </a:lnTo>
                <a:lnTo>
                  <a:pt x="127674" y="3067306"/>
                </a:lnTo>
                <a:lnTo>
                  <a:pt x="129360" y="3169803"/>
                </a:lnTo>
                <a:lnTo>
                  <a:pt x="130761" y="3254942"/>
                </a:lnTo>
                <a:lnTo>
                  <a:pt x="131843" y="3320517"/>
                </a:lnTo>
                <a:lnTo>
                  <a:pt x="130528" y="3334848"/>
                </a:lnTo>
                <a:lnTo>
                  <a:pt x="126302" y="3348144"/>
                </a:lnTo>
                <a:lnTo>
                  <a:pt x="119493" y="3360065"/>
                </a:lnTo>
                <a:lnTo>
                  <a:pt x="110426" y="3370267"/>
                </a:lnTo>
                <a:lnTo>
                  <a:pt x="99429" y="3378408"/>
                </a:lnTo>
                <a:lnTo>
                  <a:pt x="86828" y="3384146"/>
                </a:lnTo>
                <a:lnTo>
                  <a:pt x="72950" y="3387139"/>
                </a:lnTo>
                <a:lnTo>
                  <a:pt x="66976" y="3387493"/>
                </a:lnTo>
                <a:lnTo>
                  <a:pt x="52729" y="3386208"/>
                </a:lnTo>
                <a:lnTo>
                  <a:pt x="39507" y="3382021"/>
                </a:lnTo>
                <a:lnTo>
                  <a:pt x="27643" y="3375270"/>
                </a:lnTo>
                <a:lnTo>
                  <a:pt x="17469" y="3366292"/>
                </a:lnTo>
                <a:lnTo>
                  <a:pt x="9320" y="3355423"/>
                </a:lnTo>
                <a:lnTo>
                  <a:pt x="3528" y="3343000"/>
                </a:lnTo>
                <a:lnTo>
                  <a:pt x="426" y="3329361"/>
                </a:lnTo>
                <a:lnTo>
                  <a:pt x="0" y="3320517"/>
                </a:lnTo>
                <a:lnTo>
                  <a:pt x="1676" y="321809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2607" y="12833037"/>
            <a:ext cx="4750314" cy="812330"/>
          </a:xfrm>
          <a:custGeom>
            <a:avLst/>
            <a:gdLst/>
            <a:ahLst/>
            <a:cxnLst/>
            <a:rect l="l" t="t" r="r" b="b"/>
            <a:pathLst>
              <a:path w="4750314" h="812330">
                <a:moveTo>
                  <a:pt x="705" y="434392"/>
                </a:moveTo>
                <a:lnTo>
                  <a:pt x="126" y="421552"/>
                </a:lnTo>
                <a:lnTo>
                  <a:pt x="0" y="412581"/>
                </a:lnTo>
                <a:lnTo>
                  <a:pt x="56" y="407320"/>
                </a:lnTo>
                <a:lnTo>
                  <a:pt x="198" y="393944"/>
                </a:lnTo>
                <a:lnTo>
                  <a:pt x="388" y="376059"/>
                </a:lnTo>
                <a:lnTo>
                  <a:pt x="589" y="357273"/>
                </a:lnTo>
                <a:lnTo>
                  <a:pt x="760" y="341195"/>
                </a:lnTo>
                <a:lnTo>
                  <a:pt x="864" y="331433"/>
                </a:lnTo>
                <a:lnTo>
                  <a:pt x="878" y="330047"/>
                </a:lnTo>
                <a:lnTo>
                  <a:pt x="5010" y="0"/>
                </a:lnTo>
                <a:lnTo>
                  <a:pt x="9141" y="330047"/>
                </a:lnTo>
                <a:lnTo>
                  <a:pt x="10283" y="412493"/>
                </a:lnTo>
                <a:lnTo>
                  <a:pt x="13496" y="450962"/>
                </a:lnTo>
                <a:lnTo>
                  <a:pt x="21003" y="488809"/>
                </a:lnTo>
                <a:lnTo>
                  <a:pt x="32788" y="525508"/>
                </a:lnTo>
                <a:lnTo>
                  <a:pt x="48836" y="560533"/>
                </a:lnTo>
                <a:lnTo>
                  <a:pt x="71964" y="597753"/>
                </a:lnTo>
                <a:lnTo>
                  <a:pt x="102695" y="634691"/>
                </a:lnTo>
                <a:lnTo>
                  <a:pt x="138583" y="666614"/>
                </a:lnTo>
                <a:lnTo>
                  <a:pt x="178735" y="693001"/>
                </a:lnTo>
                <a:lnTo>
                  <a:pt x="222257" y="713330"/>
                </a:lnTo>
                <a:lnTo>
                  <a:pt x="268255" y="727080"/>
                </a:lnTo>
                <a:lnTo>
                  <a:pt x="315835" y="733730"/>
                </a:lnTo>
                <a:lnTo>
                  <a:pt x="331893" y="734279"/>
                </a:lnTo>
                <a:lnTo>
                  <a:pt x="499749" y="732387"/>
                </a:lnTo>
                <a:lnTo>
                  <a:pt x="682995" y="730262"/>
                </a:lnTo>
                <a:lnTo>
                  <a:pt x="879938" y="727928"/>
                </a:lnTo>
                <a:lnTo>
                  <a:pt x="1088887" y="725410"/>
                </a:lnTo>
                <a:lnTo>
                  <a:pt x="1308149" y="722734"/>
                </a:lnTo>
                <a:lnTo>
                  <a:pt x="1536030" y="719924"/>
                </a:lnTo>
                <a:lnTo>
                  <a:pt x="1770839" y="717005"/>
                </a:lnTo>
                <a:lnTo>
                  <a:pt x="2010882" y="714002"/>
                </a:lnTo>
                <a:lnTo>
                  <a:pt x="2254467" y="710940"/>
                </a:lnTo>
                <a:lnTo>
                  <a:pt x="2499902" y="707844"/>
                </a:lnTo>
                <a:lnTo>
                  <a:pt x="2745494" y="704738"/>
                </a:lnTo>
                <a:lnTo>
                  <a:pt x="2989550" y="701649"/>
                </a:lnTo>
                <a:lnTo>
                  <a:pt x="3230378" y="698600"/>
                </a:lnTo>
                <a:lnTo>
                  <a:pt x="3466285" y="695616"/>
                </a:lnTo>
                <a:lnTo>
                  <a:pt x="3695578" y="692723"/>
                </a:lnTo>
                <a:lnTo>
                  <a:pt x="3916566" y="689945"/>
                </a:lnTo>
                <a:lnTo>
                  <a:pt x="4127554" y="687308"/>
                </a:lnTo>
                <a:lnTo>
                  <a:pt x="4326851" y="684836"/>
                </a:lnTo>
                <a:lnTo>
                  <a:pt x="4512764" y="682554"/>
                </a:lnTo>
                <a:lnTo>
                  <a:pt x="4683601" y="680487"/>
                </a:lnTo>
                <a:lnTo>
                  <a:pt x="4697959" y="681876"/>
                </a:lnTo>
                <a:lnTo>
                  <a:pt x="4733336" y="702219"/>
                </a:lnTo>
                <a:lnTo>
                  <a:pt x="4750002" y="739910"/>
                </a:lnTo>
                <a:lnTo>
                  <a:pt x="4750314" y="745617"/>
                </a:lnTo>
                <a:lnTo>
                  <a:pt x="4748955" y="759915"/>
                </a:lnTo>
                <a:lnTo>
                  <a:pt x="4728761" y="795182"/>
                </a:lnTo>
                <a:lnTo>
                  <a:pt x="4691505" y="811970"/>
                </a:lnTo>
                <a:lnTo>
                  <a:pt x="4683513" y="812330"/>
                </a:lnTo>
                <a:lnTo>
                  <a:pt x="4511904" y="810188"/>
                </a:lnTo>
                <a:lnTo>
                  <a:pt x="4325572" y="807862"/>
                </a:lnTo>
                <a:lnTo>
                  <a:pt x="4126175" y="805373"/>
                </a:lnTo>
                <a:lnTo>
                  <a:pt x="3915367" y="802741"/>
                </a:lnTo>
                <a:lnTo>
                  <a:pt x="3694805" y="799988"/>
                </a:lnTo>
                <a:lnTo>
                  <a:pt x="3466144" y="797133"/>
                </a:lnTo>
                <a:lnTo>
                  <a:pt x="3231040" y="794198"/>
                </a:lnTo>
                <a:lnTo>
                  <a:pt x="2991148" y="791203"/>
                </a:lnTo>
                <a:lnTo>
                  <a:pt x="2748126" y="788169"/>
                </a:lnTo>
                <a:lnTo>
                  <a:pt x="2503627" y="785116"/>
                </a:lnTo>
                <a:lnTo>
                  <a:pt x="2259308" y="782065"/>
                </a:lnTo>
                <a:lnTo>
                  <a:pt x="2016825" y="779036"/>
                </a:lnTo>
                <a:lnTo>
                  <a:pt x="1777834" y="776051"/>
                </a:lnTo>
                <a:lnTo>
                  <a:pt x="1543989" y="773130"/>
                </a:lnTo>
                <a:lnTo>
                  <a:pt x="1316948" y="770293"/>
                </a:lnTo>
                <a:lnTo>
                  <a:pt x="1098365" y="767561"/>
                </a:lnTo>
                <a:lnTo>
                  <a:pt x="889897" y="764955"/>
                </a:lnTo>
                <a:lnTo>
                  <a:pt x="693199" y="762496"/>
                </a:lnTo>
                <a:lnTo>
                  <a:pt x="509927" y="760204"/>
                </a:lnTo>
                <a:lnTo>
                  <a:pt x="341737" y="758099"/>
                </a:lnTo>
                <a:lnTo>
                  <a:pt x="303350" y="755318"/>
                </a:lnTo>
                <a:lnTo>
                  <a:pt x="288736" y="753001"/>
                </a:lnTo>
                <a:lnTo>
                  <a:pt x="276643" y="750930"/>
                </a:lnTo>
                <a:lnTo>
                  <a:pt x="263944" y="748166"/>
                </a:lnTo>
                <a:lnTo>
                  <a:pt x="251145" y="744836"/>
                </a:lnTo>
                <a:lnTo>
                  <a:pt x="238754" y="741064"/>
                </a:lnTo>
                <a:lnTo>
                  <a:pt x="227275" y="736975"/>
                </a:lnTo>
                <a:lnTo>
                  <a:pt x="227122" y="736916"/>
                </a:lnTo>
                <a:lnTo>
                  <a:pt x="215037" y="732321"/>
                </a:lnTo>
                <a:lnTo>
                  <a:pt x="203138" y="727256"/>
                </a:lnTo>
                <a:lnTo>
                  <a:pt x="191438" y="721732"/>
                </a:lnTo>
                <a:lnTo>
                  <a:pt x="179954" y="715762"/>
                </a:lnTo>
                <a:lnTo>
                  <a:pt x="168700" y="709357"/>
                </a:lnTo>
                <a:lnTo>
                  <a:pt x="157691" y="702531"/>
                </a:lnTo>
                <a:lnTo>
                  <a:pt x="146943" y="695295"/>
                </a:lnTo>
                <a:lnTo>
                  <a:pt x="136470" y="687661"/>
                </a:lnTo>
                <a:lnTo>
                  <a:pt x="126288" y="679641"/>
                </a:lnTo>
                <a:lnTo>
                  <a:pt x="116412" y="671248"/>
                </a:lnTo>
                <a:lnTo>
                  <a:pt x="106858" y="662494"/>
                </a:lnTo>
                <a:lnTo>
                  <a:pt x="97639" y="653390"/>
                </a:lnTo>
                <a:lnTo>
                  <a:pt x="88772" y="643950"/>
                </a:lnTo>
                <a:lnTo>
                  <a:pt x="80272" y="634185"/>
                </a:lnTo>
                <a:lnTo>
                  <a:pt x="72153" y="624107"/>
                </a:lnTo>
                <a:lnTo>
                  <a:pt x="64431" y="613729"/>
                </a:lnTo>
                <a:lnTo>
                  <a:pt x="57121" y="603063"/>
                </a:lnTo>
                <a:lnTo>
                  <a:pt x="50364" y="592328"/>
                </a:lnTo>
                <a:lnTo>
                  <a:pt x="43792" y="581254"/>
                </a:lnTo>
                <a:lnTo>
                  <a:pt x="37675" y="569934"/>
                </a:lnTo>
                <a:lnTo>
                  <a:pt x="32014" y="558384"/>
                </a:lnTo>
                <a:lnTo>
                  <a:pt x="26810" y="546624"/>
                </a:lnTo>
                <a:lnTo>
                  <a:pt x="22064" y="534673"/>
                </a:lnTo>
                <a:lnTo>
                  <a:pt x="17777" y="522548"/>
                </a:lnTo>
                <a:lnTo>
                  <a:pt x="13950" y="510269"/>
                </a:lnTo>
                <a:lnTo>
                  <a:pt x="10584" y="497854"/>
                </a:lnTo>
                <a:lnTo>
                  <a:pt x="7680" y="485322"/>
                </a:lnTo>
                <a:lnTo>
                  <a:pt x="5240" y="472691"/>
                </a:lnTo>
                <a:lnTo>
                  <a:pt x="3263" y="459980"/>
                </a:lnTo>
                <a:lnTo>
                  <a:pt x="1751" y="447207"/>
                </a:lnTo>
                <a:lnTo>
                  <a:pt x="705" y="4343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40697" y="10773377"/>
            <a:ext cx="557873" cy="2809291"/>
          </a:xfrm>
          <a:custGeom>
            <a:avLst/>
            <a:gdLst/>
            <a:ahLst/>
            <a:cxnLst/>
            <a:rect l="l" t="t" r="r" b="b"/>
            <a:pathLst>
              <a:path w="557873" h="2809291">
                <a:moveTo>
                  <a:pt x="524630" y="8066"/>
                </a:moveTo>
                <a:lnTo>
                  <a:pt x="533868" y="14230"/>
                </a:lnTo>
                <a:lnTo>
                  <a:pt x="541992" y="22152"/>
                </a:lnTo>
                <a:lnTo>
                  <a:pt x="548731" y="31842"/>
                </a:lnTo>
                <a:lnTo>
                  <a:pt x="553811" y="43311"/>
                </a:lnTo>
                <a:lnTo>
                  <a:pt x="556961" y="56572"/>
                </a:lnTo>
                <a:lnTo>
                  <a:pt x="557873" y="66979"/>
                </a:lnTo>
                <a:lnTo>
                  <a:pt x="556016" y="153949"/>
                </a:lnTo>
                <a:lnTo>
                  <a:pt x="553944" y="251012"/>
                </a:lnTo>
                <a:lnTo>
                  <a:pt x="551681" y="357032"/>
                </a:lnTo>
                <a:lnTo>
                  <a:pt x="549250" y="470874"/>
                </a:lnTo>
                <a:lnTo>
                  <a:pt x="546676" y="591404"/>
                </a:lnTo>
                <a:lnTo>
                  <a:pt x="543984" y="717486"/>
                </a:lnTo>
                <a:lnTo>
                  <a:pt x="541198" y="847986"/>
                </a:lnTo>
                <a:lnTo>
                  <a:pt x="538341" y="981767"/>
                </a:lnTo>
                <a:lnTo>
                  <a:pt x="535438" y="1117695"/>
                </a:lnTo>
                <a:lnTo>
                  <a:pt x="532514" y="1254635"/>
                </a:lnTo>
                <a:lnTo>
                  <a:pt x="529593" y="1391452"/>
                </a:lnTo>
                <a:lnTo>
                  <a:pt x="526698" y="1527010"/>
                </a:lnTo>
                <a:lnTo>
                  <a:pt x="523855" y="1660175"/>
                </a:lnTo>
                <a:lnTo>
                  <a:pt x="521086" y="1789811"/>
                </a:lnTo>
                <a:lnTo>
                  <a:pt x="518418" y="1914784"/>
                </a:lnTo>
                <a:lnTo>
                  <a:pt x="515874" y="2033958"/>
                </a:lnTo>
                <a:lnTo>
                  <a:pt x="513477" y="2146198"/>
                </a:lnTo>
                <a:lnTo>
                  <a:pt x="511253" y="2250369"/>
                </a:lnTo>
                <a:lnTo>
                  <a:pt x="509226" y="2345335"/>
                </a:lnTo>
                <a:lnTo>
                  <a:pt x="507420" y="2429963"/>
                </a:lnTo>
                <a:lnTo>
                  <a:pt x="507211" y="2442520"/>
                </a:lnTo>
                <a:lnTo>
                  <a:pt x="506917" y="2455211"/>
                </a:lnTo>
                <a:lnTo>
                  <a:pt x="505805" y="2480810"/>
                </a:lnTo>
                <a:lnTo>
                  <a:pt x="503542" y="2506398"/>
                </a:lnTo>
                <a:lnTo>
                  <a:pt x="499588" y="2531613"/>
                </a:lnTo>
                <a:lnTo>
                  <a:pt x="494412" y="2552753"/>
                </a:lnTo>
                <a:lnTo>
                  <a:pt x="488556" y="2573083"/>
                </a:lnTo>
                <a:lnTo>
                  <a:pt x="481388" y="2592906"/>
                </a:lnTo>
                <a:lnTo>
                  <a:pt x="472966" y="2612173"/>
                </a:lnTo>
                <a:lnTo>
                  <a:pt x="463348" y="2630837"/>
                </a:lnTo>
                <a:lnTo>
                  <a:pt x="452589" y="2648848"/>
                </a:lnTo>
                <a:lnTo>
                  <a:pt x="440747" y="2666160"/>
                </a:lnTo>
                <a:lnTo>
                  <a:pt x="427880" y="2682722"/>
                </a:lnTo>
                <a:lnTo>
                  <a:pt x="414044" y="2698488"/>
                </a:lnTo>
                <a:lnTo>
                  <a:pt x="399298" y="2713408"/>
                </a:lnTo>
                <a:lnTo>
                  <a:pt x="383697" y="2727434"/>
                </a:lnTo>
                <a:lnTo>
                  <a:pt x="367298" y="2740518"/>
                </a:lnTo>
                <a:lnTo>
                  <a:pt x="350161" y="2752612"/>
                </a:lnTo>
                <a:lnTo>
                  <a:pt x="332340" y="2763668"/>
                </a:lnTo>
                <a:lnTo>
                  <a:pt x="313894" y="2773636"/>
                </a:lnTo>
                <a:lnTo>
                  <a:pt x="294879" y="2782469"/>
                </a:lnTo>
                <a:lnTo>
                  <a:pt x="275354" y="2790118"/>
                </a:lnTo>
                <a:lnTo>
                  <a:pt x="255374" y="2796536"/>
                </a:lnTo>
                <a:lnTo>
                  <a:pt x="234997" y="2801673"/>
                </a:lnTo>
                <a:lnTo>
                  <a:pt x="214281" y="2805482"/>
                </a:lnTo>
                <a:lnTo>
                  <a:pt x="193282" y="2807914"/>
                </a:lnTo>
                <a:lnTo>
                  <a:pt x="169849" y="2809016"/>
                </a:lnTo>
                <a:lnTo>
                  <a:pt x="144722" y="2809291"/>
                </a:lnTo>
                <a:lnTo>
                  <a:pt x="131708" y="2809188"/>
                </a:lnTo>
                <a:lnTo>
                  <a:pt x="105151" y="2808642"/>
                </a:lnTo>
                <a:lnTo>
                  <a:pt x="78382" y="2807831"/>
                </a:lnTo>
                <a:lnTo>
                  <a:pt x="65104" y="2807397"/>
                </a:lnTo>
                <a:lnTo>
                  <a:pt x="51995" y="2806980"/>
                </a:lnTo>
                <a:lnTo>
                  <a:pt x="39131" y="2806610"/>
                </a:lnTo>
                <a:lnTo>
                  <a:pt x="26584" y="2806315"/>
                </a:lnTo>
                <a:lnTo>
                  <a:pt x="14430" y="2806122"/>
                </a:lnTo>
                <a:lnTo>
                  <a:pt x="0" y="2806068"/>
                </a:lnTo>
                <a:lnTo>
                  <a:pt x="11408" y="2805707"/>
                </a:lnTo>
                <a:lnTo>
                  <a:pt x="23387" y="2805415"/>
                </a:lnTo>
                <a:lnTo>
                  <a:pt x="35849" y="2805172"/>
                </a:lnTo>
                <a:lnTo>
                  <a:pt x="48704" y="2804963"/>
                </a:lnTo>
                <a:lnTo>
                  <a:pt x="61864" y="2804770"/>
                </a:lnTo>
                <a:lnTo>
                  <a:pt x="75238" y="2804575"/>
                </a:lnTo>
                <a:lnTo>
                  <a:pt x="88738" y="2804362"/>
                </a:lnTo>
                <a:lnTo>
                  <a:pt x="102276" y="2804112"/>
                </a:lnTo>
                <a:lnTo>
                  <a:pt x="115761" y="2803810"/>
                </a:lnTo>
                <a:lnTo>
                  <a:pt x="129105" y="2803438"/>
                </a:lnTo>
                <a:lnTo>
                  <a:pt x="142219" y="2802978"/>
                </a:lnTo>
                <a:lnTo>
                  <a:pt x="167401" y="2801727"/>
                </a:lnTo>
                <a:lnTo>
                  <a:pt x="190593" y="2799918"/>
                </a:lnTo>
                <a:lnTo>
                  <a:pt x="213430" y="2796403"/>
                </a:lnTo>
                <a:lnTo>
                  <a:pt x="234096" y="2791625"/>
                </a:lnTo>
                <a:lnTo>
                  <a:pt x="254339" y="2785463"/>
                </a:lnTo>
                <a:lnTo>
                  <a:pt x="274096" y="2777973"/>
                </a:lnTo>
                <a:lnTo>
                  <a:pt x="293306" y="2769212"/>
                </a:lnTo>
                <a:lnTo>
                  <a:pt x="311906" y="2759237"/>
                </a:lnTo>
                <a:lnTo>
                  <a:pt x="329835" y="2748105"/>
                </a:lnTo>
                <a:lnTo>
                  <a:pt x="347030" y="2735871"/>
                </a:lnTo>
                <a:lnTo>
                  <a:pt x="363430" y="2722593"/>
                </a:lnTo>
                <a:lnTo>
                  <a:pt x="378972" y="2708328"/>
                </a:lnTo>
                <a:lnTo>
                  <a:pt x="393595" y="2693132"/>
                </a:lnTo>
                <a:lnTo>
                  <a:pt x="407236" y="2677062"/>
                </a:lnTo>
                <a:lnTo>
                  <a:pt x="419833" y="2660174"/>
                </a:lnTo>
                <a:lnTo>
                  <a:pt x="431325" y="2642526"/>
                </a:lnTo>
                <a:lnTo>
                  <a:pt x="441649" y="2624174"/>
                </a:lnTo>
                <a:lnTo>
                  <a:pt x="450743" y="2605174"/>
                </a:lnTo>
                <a:lnTo>
                  <a:pt x="458545" y="2585583"/>
                </a:lnTo>
                <a:lnTo>
                  <a:pt x="464993" y="2565459"/>
                </a:lnTo>
                <a:lnTo>
                  <a:pt x="470026" y="2544857"/>
                </a:lnTo>
                <a:lnTo>
                  <a:pt x="473581" y="2523835"/>
                </a:lnTo>
                <a:lnTo>
                  <a:pt x="476334" y="2498737"/>
                </a:lnTo>
                <a:lnTo>
                  <a:pt x="477196" y="2473063"/>
                </a:lnTo>
                <a:lnTo>
                  <a:pt x="477130" y="2460372"/>
                </a:lnTo>
                <a:lnTo>
                  <a:pt x="477009" y="2454046"/>
                </a:lnTo>
                <a:lnTo>
                  <a:pt x="476802" y="2445906"/>
                </a:lnTo>
                <a:lnTo>
                  <a:pt x="476381" y="2427313"/>
                </a:lnTo>
                <a:lnTo>
                  <a:pt x="475770" y="2399411"/>
                </a:lnTo>
                <a:lnTo>
                  <a:pt x="474991" y="2363346"/>
                </a:lnTo>
                <a:lnTo>
                  <a:pt x="474070" y="2320261"/>
                </a:lnTo>
                <a:lnTo>
                  <a:pt x="473028" y="2271302"/>
                </a:lnTo>
                <a:lnTo>
                  <a:pt x="471890" y="2217613"/>
                </a:lnTo>
                <a:lnTo>
                  <a:pt x="470679" y="2160340"/>
                </a:lnTo>
                <a:lnTo>
                  <a:pt x="469418" y="2100627"/>
                </a:lnTo>
                <a:lnTo>
                  <a:pt x="468131" y="2039619"/>
                </a:lnTo>
                <a:lnTo>
                  <a:pt x="466842" y="1978460"/>
                </a:lnTo>
                <a:lnTo>
                  <a:pt x="465573" y="1918296"/>
                </a:lnTo>
                <a:lnTo>
                  <a:pt x="464349" y="1860271"/>
                </a:lnTo>
                <a:lnTo>
                  <a:pt x="463192" y="1805531"/>
                </a:lnTo>
                <a:lnTo>
                  <a:pt x="462127" y="1755219"/>
                </a:lnTo>
                <a:lnTo>
                  <a:pt x="461176" y="1710481"/>
                </a:lnTo>
                <a:lnTo>
                  <a:pt x="460364" y="1672461"/>
                </a:lnTo>
                <a:lnTo>
                  <a:pt x="459713" y="1642305"/>
                </a:lnTo>
                <a:lnTo>
                  <a:pt x="459247" y="1621157"/>
                </a:lnTo>
                <a:lnTo>
                  <a:pt x="458990" y="1610161"/>
                </a:lnTo>
                <a:lnTo>
                  <a:pt x="458751" y="1598973"/>
                </a:lnTo>
                <a:lnTo>
                  <a:pt x="458067" y="1566952"/>
                </a:lnTo>
                <a:lnTo>
                  <a:pt x="456988" y="1516413"/>
                </a:lnTo>
                <a:lnTo>
                  <a:pt x="455562" y="1449670"/>
                </a:lnTo>
                <a:lnTo>
                  <a:pt x="453840" y="1369039"/>
                </a:lnTo>
                <a:lnTo>
                  <a:pt x="451871" y="1276834"/>
                </a:lnTo>
                <a:lnTo>
                  <a:pt x="449704" y="1175370"/>
                </a:lnTo>
                <a:lnTo>
                  <a:pt x="447388" y="1066961"/>
                </a:lnTo>
                <a:lnTo>
                  <a:pt x="444974" y="953923"/>
                </a:lnTo>
                <a:lnTo>
                  <a:pt x="442510" y="838570"/>
                </a:lnTo>
                <a:lnTo>
                  <a:pt x="440046" y="723217"/>
                </a:lnTo>
                <a:lnTo>
                  <a:pt x="437632" y="610179"/>
                </a:lnTo>
                <a:lnTo>
                  <a:pt x="435316" y="501771"/>
                </a:lnTo>
                <a:lnTo>
                  <a:pt x="433149" y="400306"/>
                </a:lnTo>
                <a:lnTo>
                  <a:pt x="431180" y="308101"/>
                </a:lnTo>
                <a:lnTo>
                  <a:pt x="429457" y="227470"/>
                </a:lnTo>
                <a:lnTo>
                  <a:pt x="428032" y="160727"/>
                </a:lnTo>
                <a:lnTo>
                  <a:pt x="426952" y="110188"/>
                </a:lnTo>
                <a:lnTo>
                  <a:pt x="426268" y="78167"/>
                </a:lnTo>
                <a:lnTo>
                  <a:pt x="426029" y="66979"/>
                </a:lnTo>
                <a:lnTo>
                  <a:pt x="427391" y="52950"/>
                </a:lnTo>
                <a:lnTo>
                  <a:pt x="430906" y="40541"/>
                </a:lnTo>
                <a:lnTo>
                  <a:pt x="436304" y="29764"/>
                </a:lnTo>
                <a:lnTo>
                  <a:pt x="443311" y="20630"/>
                </a:lnTo>
                <a:lnTo>
                  <a:pt x="451655" y="13149"/>
                </a:lnTo>
                <a:lnTo>
                  <a:pt x="461064" y="7335"/>
                </a:lnTo>
                <a:lnTo>
                  <a:pt x="471265" y="3198"/>
                </a:lnTo>
                <a:lnTo>
                  <a:pt x="481987" y="749"/>
                </a:lnTo>
                <a:lnTo>
                  <a:pt x="492956" y="0"/>
                </a:lnTo>
                <a:lnTo>
                  <a:pt x="503902" y="962"/>
                </a:lnTo>
                <a:lnTo>
                  <a:pt x="514550" y="3647"/>
                </a:lnTo>
                <a:lnTo>
                  <a:pt x="524630" y="8066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17504" y="9455300"/>
            <a:ext cx="4326918" cy="1385145"/>
          </a:xfrm>
          <a:custGeom>
            <a:avLst/>
            <a:gdLst/>
            <a:ahLst/>
            <a:cxnLst/>
            <a:rect l="l" t="t" r="r" b="b"/>
            <a:pathLst>
              <a:path w="4326918" h="1385145">
                <a:moveTo>
                  <a:pt x="66536" y="0"/>
                </a:moveTo>
                <a:lnTo>
                  <a:pt x="209898" y="2219"/>
                </a:lnTo>
                <a:lnTo>
                  <a:pt x="371080" y="4452"/>
                </a:lnTo>
                <a:lnTo>
                  <a:pt x="548075" y="6702"/>
                </a:lnTo>
                <a:lnTo>
                  <a:pt x="738875" y="8974"/>
                </a:lnTo>
                <a:lnTo>
                  <a:pt x="941471" y="11273"/>
                </a:lnTo>
                <a:lnTo>
                  <a:pt x="1153854" y="13605"/>
                </a:lnTo>
                <a:lnTo>
                  <a:pt x="1374018" y="15973"/>
                </a:lnTo>
                <a:lnTo>
                  <a:pt x="1599953" y="18383"/>
                </a:lnTo>
                <a:lnTo>
                  <a:pt x="1829652" y="20839"/>
                </a:lnTo>
                <a:lnTo>
                  <a:pt x="2061106" y="23347"/>
                </a:lnTo>
                <a:lnTo>
                  <a:pt x="2292306" y="25910"/>
                </a:lnTo>
                <a:lnTo>
                  <a:pt x="2521246" y="28535"/>
                </a:lnTo>
                <a:lnTo>
                  <a:pt x="2745915" y="31225"/>
                </a:lnTo>
                <a:lnTo>
                  <a:pt x="2964307" y="33985"/>
                </a:lnTo>
                <a:lnTo>
                  <a:pt x="3174413" y="36821"/>
                </a:lnTo>
                <a:lnTo>
                  <a:pt x="3374224" y="39737"/>
                </a:lnTo>
                <a:lnTo>
                  <a:pt x="3561733" y="42737"/>
                </a:lnTo>
                <a:lnTo>
                  <a:pt x="3734931" y="45828"/>
                </a:lnTo>
                <a:lnTo>
                  <a:pt x="3891810" y="49013"/>
                </a:lnTo>
                <a:lnTo>
                  <a:pt x="4030361" y="52297"/>
                </a:lnTo>
                <a:lnTo>
                  <a:pt x="4067859" y="60291"/>
                </a:lnTo>
                <a:lnTo>
                  <a:pt x="4109039" y="74233"/>
                </a:lnTo>
                <a:lnTo>
                  <a:pt x="4115796" y="76820"/>
                </a:lnTo>
                <a:lnTo>
                  <a:pt x="4132935" y="84800"/>
                </a:lnTo>
                <a:lnTo>
                  <a:pt x="4149553" y="93708"/>
                </a:lnTo>
                <a:lnTo>
                  <a:pt x="4165620" y="103506"/>
                </a:lnTo>
                <a:lnTo>
                  <a:pt x="4181106" y="114151"/>
                </a:lnTo>
                <a:lnTo>
                  <a:pt x="4195982" y="125605"/>
                </a:lnTo>
                <a:lnTo>
                  <a:pt x="4210219" y="137827"/>
                </a:lnTo>
                <a:lnTo>
                  <a:pt x="4223786" y="150776"/>
                </a:lnTo>
                <a:lnTo>
                  <a:pt x="4236654" y="164413"/>
                </a:lnTo>
                <a:lnTo>
                  <a:pt x="4248794" y="178698"/>
                </a:lnTo>
                <a:lnTo>
                  <a:pt x="4260175" y="193589"/>
                </a:lnTo>
                <a:lnTo>
                  <a:pt x="4270769" y="209048"/>
                </a:lnTo>
                <a:lnTo>
                  <a:pt x="4280545" y="225033"/>
                </a:lnTo>
                <a:lnTo>
                  <a:pt x="4289474" y="241505"/>
                </a:lnTo>
                <a:lnTo>
                  <a:pt x="4297527" y="258423"/>
                </a:lnTo>
                <a:lnTo>
                  <a:pt x="4304674" y="275747"/>
                </a:lnTo>
                <a:lnTo>
                  <a:pt x="4310884" y="293437"/>
                </a:lnTo>
                <a:lnTo>
                  <a:pt x="4316130" y="311453"/>
                </a:lnTo>
                <a:lnTo>
                  <a:pt x="4320380" y="329754"/>
                </a:lnTo>
                <a:lnTo>
                  <a:pt x="4323606" y="348300"/>
                </a:lnTo>
                <a:lnTo>
                  <a:pt x="4325778" y="367051"/>
                </a:lnTo>
                <a:lnTo>
                  <a:pt x="4326648" y="390359"/>
                </a:lnTo>
                <a:lnTo>
                  <a:pt x="4326918" y="428999"/>
                </a:lnTo>
                <a:lnTo>
                  <a:pt x="4326815" y="442422"/>
                </a:lnTo>
                <a:lnTo>
                  <a:pt x="4326650" y="455932"/>
                </a:lnTo>
                <a:lnTo>
                  <a:pt x="4326445" y="469421"/>
                </a:lnTo>
                <a:lnTo>
                  <a:pt x="4326219" y="482778"/>
                </a:lnTo>
                <a:lnTo>
                  <a:pt x="4325994" y="495895"/>
                </a:lnTo>
                <a:lnTo>
                  <a:pt x="4325791" y="508661"/>
                </a:lnTo>
                <a:lnTo>
                  <a:pt x="4325630" y="520966"/>
                </a:lnTo>
                <a:lnTo>
                  <a:pt x="4325532" y="532702"/>
                </a:lnTo>
                <a:lnTo>
                  <a:pt x="4325514" y="537744"/>
                </a:lnTo>
                <a:lnTo>
                  <a:pt x="4325272" y="558159"/>
                </a:lnTo>
                <a:lnTo>
                  <a:pt x="4324946" y="585315"/>
                </a:lnTo>
                <a:lnTo>
                  <a:pt x="4324546" y="618475"/>
                </a:lnTo>
                <a:lnTo>
                  <a:pt x="4324082" y="656901"/>
                </a:lnTo>
                <a:lnTo>
                  <a:pt x="4323561" y="699853"/>
                </a:lnTo>
                <a:lnTo>
                  <a:pt x="4322994" y="746593"/>
                </a:lnTo>
                <a:lnTo>
                  <a:pt x="4322389" y="796383"/>
                </a:lnTo>
                <a:lnTo>
                  <a:pt x="4321755" y="848484"/>
                </a:lnTo>
                <a:lnTo>
                  <a:pt x="4321102" y="902158"/>
                </a:lnTo>
                <a:lnTo>
                  <a:pt x="4320438" y="956666"/>
                </a:lnTo>
                <a:lnTo>
                  <a:pt x="4319773" y="1011269"/>
                </a:lnTo>
                <a:lnTo>
                  <a:pt x="4319116" y="1065229"/>
                </a:lnTo>
                <a:lnTo>
                  <a:pt x="4318476" y="1117809"/>
                </a:lnTo>
                <a:lnTo>
                  <a:pt x="4317861" y="1168268"/>
                </a:lnTo>
                <a:lnTo>
                  <a:pt x="4317282" y="1215868"/>
                </a:lnTo>
                <a:lnTo>
                  <a:pt x="4316747" y="1259872"/>
                </a:lnTo>
                <a:lnTo>
                  <a:pt x="4316265" y="1299540"/>
                </a:lnTo>
                <a:lnTo>
                  <a:pt x="4315846" y="1334134"/>
                </a:lnTo>
                <a:lnTo>
                  <a:pt x="4315498" y="1362915"/>
                </a:lnTo>
                <a:lnTo>
                  <a:pt x="4315231" y="1385145"/>
                </a:lnTo>
                <a:lnTo>
                  <a:pt x="4314997" y="1362383"/>
                </a:lnTo>
                <a:lnTo>
                  <a:pt x="4314674" y="1333208"/>
                </a:lnTo>
                <a:lnTo>
                  <a:pt x="4314271" y="1298346"/>
                </a:lnTo>
                <a:lnTo>
                  <a:pt x="4313798" y="1258522"/>
                </a:lnTo>
                <a:lnTo>
                  <a:pt x="4313265" y="1214459"/>
                </a:lnTo>
                <a:lnTo>
                  <a:pt x="4312682" y="1166883"/>
                </a:lnTo>
                <a:lnTo>
                  <a:pt x="4312060" y="1116519"/>
                </a:lnTo>
                <a:lnTo>
                  <a:pt x="4311408" y="1064090"/>
                </a:lnTo>
                <a:lnTo>
                  <a:pt x="4310737" y="1010323"/>
                </a:lnTo>
                <a:lnTo>
                  <a:pt x="4310056" y="955941"/>
                </a:lnTo>
                <a:lnTo>
                  <a:pt x="4309375" y="901668"/>
                </a:lnTo>
                <a:lnTo>
                  <a:pt x="4308706" y="848231"/>
                </a:lnTo>
                <a:lnTo>
                  <a:pt x="4308057" y="796353"/>
                </a:lnTo>
                <a:lnTo>
                  <a:pt x="4307439" y="746759"/>
                </a:lnTo>
                <a:lnTo>
                  <a:pt x="4306863" y="700174"/>
                </a:lnTo>
                <a:lnTo>
                  <a:pt x="4306337" y="657323"/>
                </a:lnTo>
                <a:lnTo>
                  <a:pt x="4305873" y="618929"/>
                </a:lnTo>
                <a:lnTo>
                  <a:pt x="4305479" y="585718"/>
                </a:lnTo>
                <a:lnTo>
                  <a:pt x="4305167" y="558415"/>
                </a:lnTo>
                <a:lnTo>
                  <a:pt x="4304947" y="537744"/>
                </a:lnTo>
                <a:lnTo>
                  <a:pt x="4304757" y="526326"/>
                </a:lnTo>
                <a:lnTo>
                  <a:pt x="4304613" y="514247"/>
                </a:lnTo>
                <a:lnTo>
                  <a:pt x="4304501" y="501628"/>
                </a:lnTo>
                <a:lnTo>
                  <a:pt x="4304402" y="488590"/>
                </a:lnTo>
                <a:lnTo>
                  <a:pt x="4304301" y="475253"/>
                </a:lnTo>
                <a:lnTo>
                  <a:pt x="4304181" y="461738"/>
                </a:lnTo>
                <a:lnTo>
                  <a:pt x="4303821" y="434657"/>
                </a:lnTo>
                <a:lnTo>
                  <a:pt x="4303190" y="408313"/>
                </a:lnTo>
                <a:lnTo>
                  <a:pt x="4302159" y="383671"/>
                </a:lnTo>
                <a:lnTo>
                  <a:pt x="4298832" y="352423"/>
                </a:lnTo>
                <a:lnTo>
                  <a:pt x="4291156" y="318744"/>
                </a:lnTo>
                <a:lnTo>
                  <a:pt x="4279887" y="286205"/>
                </a:lnTo>
                <a:lnTo>
                  <a:pt x="4265245" y="255097"/>
                </a:lnTo>
                <a:lnTo>
                  <a:pt x="4247447" y="225709"/>
                </a:lnTo>
                <a:lnTo>
                  <a:pt x="4226710" y="198331"/>
                </a:lnTo>
                <a:lnTo>
                  <a:pt x="4203254" y="173252"/>
                </a:lnTo>
                <a:lnTo>
                  <a:pt x="4177294" y="150761"/>
                </a:lnTo>
                <a:lnTo>
                  <a:pt x="4149049" y="131148"/>
                </a:lnTo>
                <a:lnTo>
                  <a:pt x="4118738" y="114703"/>
                </a:lnTo>
                <a:lnTo>
                  <a:pt x="4090678" y="103342"/>
                </a:lnTo>
                <a:lnTo>
                  <a:pt x="4066438" y="95784"/>
                </a:lnTo>
                <a:lnTo>
                  <a:pt x="4041978" y="90057"/>
                </a:lnTo>
                <a:lnTo>
                  <a:pt x="4016787" y="86318"/>
                </a:lnTo>
                <a:lnTo>
                  <a:pt x="3984676" y="85131"/>
                </a:lnTo>
                <a:lnTo>
                  <a:pt x="3961871" y="85031"/>
                </a:lnTo>
                <a:lnTo>
                  <a:pt x="3937213" y="85036"/>
                </a:lnTo>
                <a:lnTo>
                  <a:pt x="3910929" y="85136"/>
                </a:lnTo>
                <a:lnTo>
                  <a:pt x="3883250" y="85318"/>
                </a:lnTo>
                <a:lnTo>
                  <a:pt x="3854404" y="85574"/>
                </a:lnTo>
                <a:lnTo>
                  <a:pt x="3824619" y="85891"/>
                </a:lnTo>
                <a:lnTo>
                  <a:pt x="3794125" y="86259"/>
                </a:lnTo>
                <a:lnTo>
                  <a:pt x="3763150" y="86667"/>
                </a:lnTo>
                <a:lnTo>
                  <a:pt x="3731923" y="87104"/>
                </a:lnTo>
                <a:lnTo>
                  <a:pt x="3700673" y="87560"/>
                </a:lnTo>
                <a:lnTo>
                  <a:pt x="3669629" y="88023"/>
                </a:lnTo>
                <a:lnTo>
                  <a:pt x="3639019" y="88483"/>
                </a:lnTo>
                <a:lnTo>
                  <a:pt x="3609073" y="88929"/>
                </a:lnTo>
                <a:lnTo>
                  <a:pt x="3580019" y="89351"/>
                </a:lnTo>
                <a:lnTo>
                  <a:pt x="3552086" y="89737"/>
                </a:lnTo>
                <a:lnTo>
                  <a:pt x="3525502" y="90076"/>
                </a:lnTo>
                <a:lnTo>
                  <a:pt x="3500498" y="90358"/>
                </a:lnTo>
                <a:lnTo>
                  <a:pt x="3477301" y="90572"/>
                </a:lnTo>
                <a:lnTo>
                  <a:pt x="3456140" y="90708"/>
                </a:lnTo>
                <a:lnTo>
                  <a:pt x="3375250" y="91689"/>
                </a:lnTo>
                <a:lnTo>
                  <a:pt x="3267175" y="93001"/>
                </a:lnTo>
                <a:lnTo>
                  <a:pt x="3134890" y="94607"/>
                </a:lnTo>
                <a:lnTo>
                  <a:pt x="2981373" y="96471"/>
                </a:lnTo>
                <a:lnTo>
                  <a:pt x="2809601" y="98558"/>
                </a:lnTo>
                <a:lnTo>
                  <a:pt x="2622550" y="100830"/>
                </a:lnTo>
                <a:lnTo>
                  <a:pt x="2423198" y="103252"/>
                </a:lnTo>
                <a:lnTo>
                  <a:pt x="2214522" y="105788"/>
                </a:lnTo>
                <a:lnTo>
                  <a:pt x="1999498" y="108401"/>
                </a:lnTo>
                <a:lnTo>
                  <a:pt x="1781104" y="111055"/>
                </a:lnTo>
                <a:lnTo>
                  <a:pt x="1562316" y="113715"/>
                </a:lnTo>
                <a:lnTo>
                  <a:pt x="1346111" y="116344"/>
                </a:lnTo>
                <a:lnTo>
                  <a:pt x="1135467" y="118906"/>
                </a:lnTo>
                <a:lnTo>
                  <a:pt x="933360" y="121365"/>
                </a:lnTo>
                <a:lnTo>
                  <a:pt x="742768" y="123685"/>
                </a:lnTo>
                <a:lnTo>
                  <a:pt x="566666" y="125829"/>
                </a:lnTo>
                <a:lnTo>
                  <a:pt x="408033" y="127762"/>
                </a:lnTo>
                <a:lnTo>
                  <a:pt x="269845" y="129447"/>
                </a:lnTo>
                <a:lnTo>
                  <a:pt x="155079" y="130849"/>
                </a:lnTo>
                <a:lnTo>
                  <a:pt x="66712" y="131931"/>
                </a:lnTo>
                <a:lnTo>
                  <a:pt x="52354" y="130537"/>
                </a:lnTo>
                <a:lnTo>
                  <a:pt x="39051" y="126223"/>
                </a:lnTo>
                <a:lnTo>
                  <a:pt x="27145" y="119320"/>
                </a:lnTo>
                <a:lnTo>
                  <a:pt x="16977" y="110163"/>
                </a:lnTo>
                <a:lnTo>
                  <a:pt x="8888" y="99084"/>
                </a:lnTo>
                <a:lnTo>
                  <a:pt x="3219" y="86417"/>
                </a:lnTo>
                <a:lnTo>
                  <a:pt x="311" y="72495"/>
                </a:lnTo>
                <a:lnTo>
                  <a:pt x="0" y="66800"/>
                </a:lnTo>
                <a:lnTo>
                  <a:pt x="1359" y="52502"/>
                </a:lnTo>
                <a:lnTo>
                  <a:pt x="5630" y="39251"/>
                </a:lnTo>
                <a:lnTo>
                  <a:pt x="12474" y="27384"/>
                </a:lnTo>
                <a:lnTo>
                  <a:pt x="21553" y="17235"/>
                </a:lnTo>
                <a:lnTo>
                  <a:pt x="32527" y="9139"/>
                </a:lnTo>
                <a:lnTo>
                  <a:pt x="45058" y="3432"/>
                </a:lnTo>
                <a:lnTo>
                  <a:pt x="58808" y="447"/>
                </a:lnTo>
                <a:lnTo>
                  <a:pt x="66712" y="87"/>
                </a:lnTo>
                <a:lnTo>
                  <a:pt x="66536" y="0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0656" y="9804001"/>
            <a:ext cx="624585" cy="2207890"/>
          </a:xfrm>
          <a:custGeom>
            <a:avLst/>
            <a:gdLst/>
            <a:ahLst/>
            <a:cxnLst/>
            <a:rect l="l" t="t" r="r" b="b"/>
            <a:pathLst>
              <a:path w="624585" h="2207890">
                <a:moveTo>
                  <a:pt x="94908" y="172708"/>
                </a:moveTo>
                <a:lnTo>
                  <a:pt x="108089" y="151942"/>
                </a:lnTo>
                <a:lnTo>
                  <a:pt x="122610" y="132283"/>
                </a:lnTo>
                <a:lnTo>
                  <a:pt x="138397" y="113782"/>
                </a:lnTo>
                <a:lnTo>
                  <a:pt x="155377" y="96487"/>
                </a:lnTo>
                <a:lnTo>
                  <a:pt x="173477" y="80448"/>
                </a:lnTo>
                <a:lnTo>
                  <a:pt x="192623" y="65715"/>
                </a:lnTo>
                <a:lnTo>
                  <a:pt x="212742" y="52336"/>
                </a:lnTo>
                <a:lnTo>
                  <a:pt x="233760" y="40361"/>
                </a:lnTo>
                <a:lnTo>
                  <a:pt x="255605" y="29840"/>
                </a:lnTo>
                <a:lnTo>
                  <a:pt x="278203" y="20822"/>
                </a:lnTo>
                <a:lnTo>
                  <a:pt x="301481" y="13355"/>
                </a:lnTo>
                <a:lnTo>
                  <a:pt x="325366" y="7491"/>
                </a:lnTo>
                <a:lnTo>
                  <a:pt x="349783" y="3277"/>
                </a:lnTo>
                <a:lnTo>
                  <a:pt x="374661" y="763"/>
                </a:lnTo>
                <a:lnTo>
                  <a:pt x="399925" y="0"/>
                </a:lnTo>
                <a:lnTo>
                  <a:pt x="425502" y="1035"/>
                </a:lnTo>
                <a:lnTo>
                  <a:pt x="432040" y="1176"/>
                </a:lnTo>
                <a:lnTo>
                  <a:pt x="441029" y="1390"/>
                </a:lnTo>
                <a:lnTo>
                  <a:pt x="452114" y="1667"/>
                </a:lnTo>
                <a:lnTo>
                  <a:pt x="464942" y="1997"/>
                </a:lnTo>
                <a:lnTo>
                  <a:pt x="479161" y="2368"/>
                </a:lnTo>
                <a:lnTo>
                  <a:pt x="494416" y="2771"/>
                </a:lnTo>
                <a:lnTo>
                  <a:pt x="510354" y="3196"/>
                </a:lnTo>
                <a:lnTo>
                  <a:pt x="526623" y="3631"/>
                </a:lnTo>
                <a:lnTo>
                  <a:pt x="542868" y="4067"/>
                </a:lnTo>
                <a:lnTo>
                  <a:pt x="558738" y="4493"/>
                </a:lnTo>
                <a:lnTo>
                  <a:pt x="573877" y="4899"/>
                </a:lnTo>
                <a:lnTo>
                  <a:pt x="587934" y="5274"/>
                </a:lnTo>
                <a:lnTo>
                  <a:pt x="600555" y="5608"/>
                </a:lnTo>
                <a:lnTo>
                  <a:pt x="611386" y="5891"/>
                </a:lnTo>
                <a:lnTo>
                  <a:pt x="620074" y="6111"/>
                </a:lnTo>
                <a:lnTo>
                  <a:pt x="624585" y="6221"/>
                </a:lnTo>
                <a:lnTo>
                  <a:pt x="615003" y="6527"/>
                </a:lnTo>
                <a:lnTo>
                  <a:pt x="604334" y="6832"/>
                </a:lnTo>
                <a:lnTo>
                  <a:pt x="592710" y="7135"/>
                </a:lnTo>
                <a:lnTo>
                  <a:pt x="580262" y="7439"/>
                </a:lnTo>
                <a:lnTo>
                  <a:pt x="567122" y="7746"/>
                </a:lnTo>
                <a:lnTo>
                  <a:pt x="553422" y="8058"/>
                </a:lnTo>
                <a:lnTo>
                  <a:pt x="539294" y="8376"/>
                </a:lnTo>
                <a:lnTo>
                  <a:pt x="524868" y="8703"/>
                </a:lnTo>
                <a:lnTo>
                  <a:pt x="495654" y="9388"/>
                </a:lnTo>
                <a:lnTo>
                  <a:pt x="466832" y="10129"/>
                </a:lnTo>
                <a:lnTo>
                  <a:pt x="439457" y="10939"/>
                </a:lnTo>
                <a:lnTo>
                  <a:pt x="414582" y="11834"/>
                </a:lnTo>
                <a:lnTo>
                  <a:pt x="393261" y="12828"/>
                </a:lnTo>
                <a:lnTo>
                  <a:pt x="364770" y="15260"/>
                </a:lnTo>
                <a:lnTo>
                  <a:pt x="343810" y="18767"/>
                </a:lnTo>
                <a:lnTo>
                  <a:pt x="323220" y="23716"/>
                </a:lnTo>
                <a:lnTo>
                  <a:pt x="303062" y="30050"/>
                </a:lnTo>
                <a:lnTo>
                  <a:pt x="283401" y="37713"/>
                </a:lnTo>
                <a:lnTo>
                  <a:pt x="264300" y="46648"/>
                </a:lnTo>
                <a:lnTo>
                  <a:pt x="245822" y="56799"/>
                </a:lnTo>
                <a:lnTo>
                  <a:pt x="228031" y="68108"/>
                </a:lnTo>
                <a:lnTo>
                  <a:pt x="210991" y="80518"/>
                </a:lnTo>
                <a:lnTo>
                  <a:pt x="194765" y="93973"/>
                </a:lnTo>
                <a:lnTo>
                  <a:pt x="179416" y="108417"/>
                </a:lnTo>
                <a:lnTo>
                  <a:pt x="165008" y="123792"/>
                </a:lnTo>
                <a:lnTo>
                  <a:pt x="151605" y="140041"/>
                </a:lnTo>
                <a:lnTo>
                  <a:pt x="139269" y="157109"/>
                </a:lnTo>
                <a:lnTo>
                  <a:pt x="128065" y="174937"/>
                </a:lnTo>
                <a:lnTo>
                  <a:pt x="118055" y="193470"/>
                </a:lnTo>
                <a:lnTo>
                  <a:pt x="109304" y="212651"/>
                </a:lnTo>
                <a:lnTo>
                  <a:pt x="101875" y="232423"/>
                </a:lnTo>
                <a:lnTo>
                  <a:pt x="95830" y="252728"/>
                </a:lnTo>
                <a:lnTo>
                  <a:pt x="91235" y="273511"/>
                </a:lnTo>
                <a:lnTo>
                  <a:pt x="87470" y="298001"/>
                </a:lnTo>
                <a:lnTo>
                  <a:pt x="85816" y="323567"/>
                </a:lnTo>
                <a:lnTo>
                  <a:pt x="85572" y="336524"/>
                </a:lnTo>
                <a:lnTo>
                  <a:pt x="85606" y="349474"/>
                </a:lnTo>
                <a:lnTo>
                  <a:pt x="85835" y="362327"/>
                </a:lnTo>
                <a:lnTo>
                  <a:pt x="86175" y="374989"/>
                </a:lnTo>
                <a:lnTo>
                  <a:pt x="86542" y="387370"/>
                </a:lnTo>
                <a:lnTo>
                  <a:pt x="86651" y="391441"/>
                </a:lnTo>
                <a:lnTo>
                  <a:pt x="86858" y="399420"/>
                </a:lnTo>
                <a:lnTo>
                  <a:pt x="87172" y="411535"/>
                </a:lnTo>
                <a:lnTo>
                  <a:pt x="87569" y="426817"/>
                </a:lnTo>
                <a:lnTo>
                  <a:pt x="88022" y="444300"/>
                </a:lnTo>
                <a:lnTo>
                  <a:pt x="88508" y="463014"/>
                </a:lnTo>
                <a:lnTo>
                  <a:pt x="89000" y="481993"/>
                </a:lnTo>
                <a:lnTo>
                  <a:pt x="89474" y="500266"/>
                </a:lnTo>
                <a:lnTo>
                  <a:pt x="89905" y="516868"/>
                </a:lnTo>
                <a:lnTo>
                  <a:pt x="90267" y="530829"/>
                </a:lnTo>
                <a:lnTo>
                  <a:pt x="90535" y="541182"/>
                </a:lnTo>
                <a:lnTo>
                  <a:pt x="90685" y="546957"/>
                </a:lnTo>
                <a:lnTo>
                  <a:pt x="90708" y="547833"/>
                </a:lnTo>
                <a:lnTo>
                  <a:pt x="93001" y="636687"/>
                </a:lnTo>
                <a:lnTo>
                  <a:pt x="94607" y="698867"/>
                </a:lnTo>
                <a:lnTo>
                  <a:pt x="96472" y="771018"/>
                </a:lnTo>
                <a:lnTo>
                  <a:pt x="98558" y="851741"/>
                </a:lnTo>
                <a:lnTo>
                  <a:pt x="100830" y="939639"/>
                </a:lnTo>
                <a:lnTo>
                  <a:pt x="103252" y="1033314"/>
                </a:lnTo>
                <a:lnTo>
                  <a:pt x="105788" y="1131366"/>
                </a:lnTo>
                <a:lnTo>
                  <a:pt x="108401" y="1232399"/>
                </a:lnTo>
                <a:lnTo>
                  <a:pt x="111056" y="1335014"/>
                </a:lnTo>
                <a:lnTo>
                  <a:pt x="113715" y="1437813"/>
                </a:lnTo>
                <a:lnTo>
                  <a:pt x="116344" y="1539398"/>
                </a:lnTo>
                <a:lnTo>
                  <a:pt x="118906" y="1638370"/>
                </a:lnTo>
                <a:lnTo>
                  <a:pt x="121365" y="1733332"/>
                </a:lnTo>
                <a:lnTo>
                  <a:pt x="123685" y="1822885"/>
                </a:lnTo>
                <a:lnTo>
                  <a:pt x="125829" y="1905632"/>
                </a:lnTo>
                <a:lnTo>
                  <a:pt x="127762" y="1980174"/>
                </a:lnTo>
                <a:lnTo>
                  <a:pt x="129448" y="2045112"/>
                </a:lnTo>
                <a:lnTo>
                  <a:pt x="130849" y="2099050"/>
                </a:lnTo>
                <a:lnTo>
                  <a:pt x="131931" y="2140588"/>
                </a:lnTo>
                <a:lnTo>
                  <a:pt x="130575" y="2154770"/>
                </a:lnTo>
                <a:lnTo>
                  <a:pt x="127051" y="2167295"/>
                </a:lnTo>
                <a:lnTo>
                  <a:pt x="121631" y="2178155"/>
                </a:lnTo>
                <a:lnTo>
                  <a:pt x="114593" y="2187341"/>
                </a:lnTo>
                <a:lnTo>
                  <a:pt x="106210" y="2194845"/>
                </a:lnTo>
                <a:lnTo>
                  <a:pt x="96758" y="2200661"/>
                </a:lnTo>
                <a:lnTo>
                  <a:pt x="86512" y="2204778"/>
                </a:lnTo>
                <a:lnTo>
                  <a:pt x="75747" y="2207191"/>
                </a:lnTo>
                <a:lnTo>
                  <a:pt x="64739" y="2207890"/>
                </a:lnTo>
                <a:lnTo>
                  <a:pt x="53762" y="2206867"/>
                </a:lnTo>
                <a:lnTo>
                  <a:pt x="43091" y="2204115"/>
                </a:lnTo>
                <a:lnTo>
                  <a:pt x="33002" y="2199626"/>
                </a:lnTo>
                <a:lnTo>
                  <a:pt x="23770" y="2193391"/>
                </a:lnTo>
                <a:lnTo>
                  <a:pt x="15670" y="2185403"/>
                </a:lnTo>
                <a:lnTo>
                  <a:pt x="8976" y="2175653"/>
                </a:lnTo>
                <a:lnTo>
                  <a:pt x="3965" y="2164134"/>
                </a:lnTo>
                <a:lnTo>
                  <a:pt x="911" y="2150838"/>
                </a:lnTo>
                <a:lnTo>
                  <a:pt x="87" y="2140588"/>
                </a:lnTo>
                <a:lnTo>
                  <a:pt x="1092" y="2097974"/>
                </a:lnTo>
                <a:lnTo>
                  <a:pt x="2502" y="2043323"/>
                </a:lnTo>
                <a:lnTo>
                  <a:pt x="4192" y="1977915"/>
                </a:lnTo>
                <a:lnTo>
                  <a:pt x="6126" y="1903122"/>
                </a:lnTo>
                <a:lnTo>
                  <a:pt x="8270" y="1820313"/>
                </a:lnTo>
                <a:lnTo>
                  <a:pt x="10587" y="1730858"/>
                </a:lnTo>
                <a:lnTo>
                  <a:pt x="13042" y="1636126"/>
                </a:lnTo>
                <a:lnTo>
                  <a:pt x="15598" y="1537487"/>
                </a:lnTo>
                <a:lnTo>
                  <a:pt x="18221" y="1436312"/>
                </a:lnTo>
                <a:lnTo>
                  <a:pt x="20875" y="1333971"/>
                </a:lnTo>
                <a:lnTo>
                  <a:pt x="23523" y="1231832"/>
                </a:lnTo>
                <a:lnTo>
                  <a:pt x="26130" y="1131266"/>
                </a:lnTo>
                <a:lnTo>
                  <a:pt x="28660" y="1033643"/>
                </a:lnTo>
                <a:lnTo>
                  <a:pt x="31078" y="940332"/>
                </a:lnTo>
                <a:lnTo>
                  <a:pt x="33348" y="852704"/>
                </a:lnTo>
                <a:lnTo>
                  <a:pt x="35433" y="772128"/>
                </a:lnTo>
                <a:lnTo>
                  <a:pt x="37299" y="699975"/>
                </a:lnTo>
                <a:lnTo>
                  <a:pt x="38910" y="637613"/>
                </a:lnTo>
                <a:lnTo>
                  <a:pt x="40230" y="586413"/>
                </a:lnTo>
                <a:lnTo>
                  <a:pt x="41222" y="547745"/>
                </a:lnTo>
                <a:lnTo>
                  <a:pt x="41297" y="544870"/>
                </a:lnTo>
                <a:lnTo>
                  <a:pt x="41504" y="536891"/>
                </a:lnTo>
                <a:lnTo>
                  <a:pt x="41818" y="524777"/>
                </a:lnTo>
                <a:lnTo>
                  <a:pt x="42215" y="509494"/>
                </a:lnTo>
                <a:lnTo>
                  <a:pt x="42668" y="492011"/>
                </a:lnTo>
                <a:lnTo>
                  <a:pt x="43154" y="473297"/>
                </a:lnTo>
                <a:lnTo>
                  <a:pt x="43646" y="454319"/>
                </a:lnTo>
                <a:lnTo>
                  <a:pt x="44120" y="436045"/>
                </a:lnTo>
                <a:lnTo>
                  <a:pt x="44550" y="419443"/>
                </a:lnTo>
                <a:lnTo>
                  <a:pt x="44913" y="405482"/>
                </a:lnTo>
                <a:lnTo>
                  <a:pt x="45181" y="395130"/>
                </a:lnTo>
                <a:lnTo>
                  <a:pt x="45331" y="389354"/>
                </a:lnTo>
                <a:lnTo>
                  <a:pt x="45354" y="388478"/>
                </a:lnTo>
                <a:lnTo>
                  <a:pt x="45628" y="376093"/>
                </a:lnTo>
                <a:lnTo>
                  <a:pt x="45950" y="363458"/>
                </a:lnTo>
                <a:lnTo>
                  <a:pt x="46385" y="350646"/>
                </a:lnTo>
                <a:lnTo>
                  <a:pt x="46997" y="337733"/>
                </a:lnTo>
                <a:lnTo>
                  <a:pt x="47852" y="324793"/>
                </a:lnTo>
                <a:lnTo>
                  <a:pt x="49013" y="311900"/>
                </a:lnTo>
                <a:lnTo>
                  <a:pt x="50546" y="299130"/>
                </a:lnTo>
                <a:lnTo>
                  <a:pt x="52516" y="286557"/>
                </a:lnTo>
                <a:lnTo>
                  <a:pt x="54986" y="274255"/>
                </a:lnTo>
                <a:lnTo>
                  <a:pt x="57044" y="265864"/>
                </a:lnTo>
                <a:lnTo>
                  <a:pt x="64134" y="241160"/>
                </a:lnTo>
                <a:lnTo>
                  <a:pt x="72857" y="217367"/>
                </a:lnTo>
                <a:lnTo>
                  <a:pt x="83139" y="194533"/>
                </a:lnTo>
                <a:lnTo>
                  <a:pt x="94908" y="172708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3983" y="11944326"/>
            <a:ext cx="4098595" cy="1412128"/>
          </a:xfrm>
          <a:custGeom>
            <a:avLst/>
            <a:gdLst/>
            <a:ahLst/>
            <a:cxnLst/>
            <a:rect l="l" t="t" r="r" b="b"/>
            <a:pathLst>
              <a:path w="4098595" h="1412128">
                <a:moveTo>
                  <a:pt x="290" y="978892"/>
                </a:moveTo>
                <a:lnTo>
                  <a:pt x="705" y="945104"/>
                </a:lnTo>
                <a:lnTo>
                  <a:pt x="1182" y="906630"/>
                </a:lnTo>
                <a:lnTo>
                  <a:pt x="1715" y="863985"/>
                </a:lnTo>
                <a:lnTo>
                  <a:pt x="2296" y="817684"/>
                </a:lnTo>
                <a:lnTo>
                  <a:pt x="2918" y="768242"/>
                </a:lnTo>
                <a:lnTo>
                  <a:pt x="3576" y="716175"/>
                </a:lnTo>
                <a:lnTo>
                  <a:pt x="4261" y="661997"/>
                </a:lnTo>
                <a:lnTo>
                  <a:pt x="4968" y="606223"/>
                </a:lnTo>
                <a:lnTo>
                  <a:pt x="5690" y="549370"/>
                </a:lnTo>
                <a:lnTo>
                  <a:pt x="6420" y="491951"/>
                </a:lnTo>
                <a:lnTo>
                  <a:pt x="7152" y="434482"/>
                </a:lnTo>
                <a:lnTo>
                  <a:pt x="7877" y="377478"/>
                </a:lnTo>
                <a:lnTo>
                  <a:pt x="8591" y="321454"/>
                </a:lnTo>
                <a:lnTo>
                  <a:pt x="9286" y="266925"/>
                </a:lnTo>
                <a:lnTo>
                  <a:pt x="9955" y="214407"/>
                </a:lnTo>
                <a:lnTo>
                  <a:pt x="10592" y="164414"/>
                </a:lnTo>
                <a:lnTo>
                  <a:pt x="11190" y="117462"/>
                </a:lnTo>
                <a:lnTo>
                  <a:pt x="11743" y="74065"/>
                </a:lnTo>
                <a:lnTo>
                  <a:pt x="12242" y="34739"/>
                </a:lnTo>
                <a:lnTo>
                  <a:pt x="12683" y="0"/>
                </a:lnTo>
                <a:lnTo>
                  <a:pt x="13147" y="36851"/>
                </a:lnTo>
                <a:lnTo>
                  <a:pt x="13666" y="77949"/>
                </a:lnTo>
                <a:lnTo>
                  <a:pt x="14233" y="122816"/>
                </a:lnTo>
                <a:lnTo>
                  <a:pt x="14843" y="170973"/>
                </a:lnTo>
                <a:lnTo>
                  <a:pt x="15489" y="221944"/>
                </a:lnTo>
                <a:lnTo>
                  <a:pt x="16164" y="275250"/>
                </a:lnTo>
                <a:lnTo>
                  <a:pt x="16864" y="330415"/>
                </a:lnTo>
                <a:lnTo>
                  <a:pt x="17581" y="386959"/>
                </a:lnTo>
                <a:lnTo>
                  <a:pt x="18310" y="444406"/>
                </a:lnTo>
                <a:lnTo>
                  <a:pt x="19044" y="502278"/>
                </a:lnTo>
                <a:lnTo>
                  <a:pt x="19778" y="560098"/>
                </a:lnTo>
                <a:lnTo>
                  <a:pt x="20505" y="617387"/>
                </a:lnTo>
                <a:lnTo>
                  <a:pt x="21219" y="673668"/>
                </a:lnTo>
                <a:lnTo>
                  <a:pt x="21914" y="728463"/>
                </a:lnTo>
                <a:lnTo>
                  <a:pt x="22583" y="781295"/>
                </a:lnTo>
                <a:lnTo>
                  <a:pt x="23222" y="831685"/>
                </a:lnTo>
                <a:lnTo>
                  <a:pt x="23823" y="879157"/>
                </a:lnTo>
                <a:lnTo>
                  <a:pt x="24380" y="923233"/>
                </a:lnTo>
                <a:lnTo>
                  <a:pt x="24888" y="963434"/>
                </a:lnTo>
                <a:lnTo>
                  <a:pt x="25340" y="999284"/>
                </a:lnTo>
                <a:lnTo>
                  <a:pt x="25898" y="1022491"/>
                </a:lnTo>
                <a:lnTo>
                  <a:pt x="31721" y="1067708"/>
                </a:lnTo>
                <a:lnTo>
                  <a:pt x="43507" y="1110914"/>
                </a:lnTo>
                <a:lnTo>
                  <a:pt x="60877" y="1151612"/>
                </a:lnTo>
                <a:lnTo>
                  <a:pt x="83455" y="1189306"/>
                </a:lnTo>
                <a:lnTo>
                  <a:pt x="110863" y="1223499"/>
                </a:lnTo>
                <a:lnTo>
                  <a:pt x="142723" y="1253693"/>
                </a:lnTo>
                <a:lnTo>
                  <a:pt x="178657" y="1279393"/>
                </a:lnTo>
                <a:lnTo>
                  <a:pt x="218288" y="1300101"/>
                </a:lnTo>
                <a:lnTo>
                  <a:pt x="261239" y="1315321"/>
                </a:lnTo>
                <a:lnTo>
                  <a:pt x="296511" y="1322709"/>
                </a:lnTo>
                <a:lnTo>
                  <a:pt x="334035" y="1326206"/>
                </a:lnTo>
                <a:lnTo>
                  <a:pt x="346729" y="1326570"/>
                </a:lnTo>
                <a:lnTo>
                  <a:pt x="361101" y="1326519"/>
                </a:lnTo>
                <a:lnTo>
                  <a:pt x="401408" y="1326017"/>
                </a:lnTo>
                <a:lnTo>
                  <a:pt x="445650" y="1325464"/>
                </a:lnTo>
                <a:lnTo>
                  <a:pt x="493394" y="1324865"/>
                </a:lnTo>
                <a:lnTo>
                  <a:pt x="544208" y="1324226"/>
                </a:lnTo>
                <a:lnTo>
                  <a:pt x="597659" y="1323554"/>
                </a:lnTo>
                <a:lnTo>
                  <a:pt x="653314" y="1322852"/>
                </a:lnTo>
                <a:lnTo>
                  <a:pt x="710741" y="1322128"/>
                </a:lnTo>
                <a:lnTo>
                  <a:pt x="769506" y="1321386"/>
                </a:lnTo>
                <a:lnTo>
                  <a:pt x="829176" y="1320632"/>
                </a:lnTo>
                <a:lnTo>
                  <a:pt x="889320" y="1319872"/>
                </a:lnTo>
                <a:lnTo>
                  <a:pt x="949504" y="1319111"/>
                </a:lnTo>
                <a:lnTo>
                  <a:pt x="1009295" y="1318355"/>
                </a:lnTo>
                <a:lnTo>
                  <a:pt x="1068261" y="1317610"/>
                </a:lnTo>
                <a:lnTo>
                  <a:pt x="1125969" y="1316880"/>
                </a:lnTo>
                <a:lnTo>
                  <a:pt x="1181986" y="1316173"/>
                </a:lnTo>
                <a:lnTo>
                  <a:pt x="1235879" y="1315493"/>
                </a:lnTo>
                <a:lnTo>
                  <a:pt x="1287216" y="1314846"/>
                </a:lnTo>
                <a:lnTo>
                  <a:pt x="1335564" y="1314237"/>
                </a:lnTo>
                <a:lnTo>
                  <a:pt x="1380490" y="1313673"/>
                </a:lnTo>
                <a:lnTo>
                  <a:pt x="1421560" y="1313158"/>
                </a:lnTo>
                <a:lnTo>
                  <a:pt x="1440485" y="1312919"/>
                </a:lnTo>
                <a:lnTo>
                  <a:pt x="1494649" y="1312236"/>
                </a:lnTo>
                <a:lnTo>
                  <a:pt x="1580137" y="1311156"/>
                </a:lnTo>
                <a:lnTo>
                  <a:pt x="1693034" y="1309730"/>
                </a:lnTo>
                <a:lnTo>
                  <a:pt x="1829423" y="1308008"/>
                </a:lnTo>
                <a:lnTo>
                  <a:pt x="1985390" y="1306039"/>
                </a:lnTo>
                <a:lnTo>
                  <a:pt x="2157019" y="1303872"/>
                </a:lnTo>
                <a:lnTo>
                  <a:pt x="2340394" y="1301556"/>
                </a:lnTo>
                <a:lnTo>
                  <a:pt x="2531600" y="1299142"/>
                </a:lnTo>
                <a:lnTo>
                  <a:pt x="2726721" y="1296678"/>
                </a:lnTo>
                <a:lnTo>
                  <a:pt x="2921843" y="1294214"/>
                </a:lnTo>
                <a:lnTo>
                  <a:pt x="3113049" y="1291800"/>
                </a:lnTo>
                <a:lnTo>
                  <a:pt x="3296424" y="1289484"/>
                </a:lnTo>
                <a:lnTo>
                  <a:pt x="3468053" y="1287317"/>
                </a:lnTo>
                <a:lnTo>
                  <a:pt x="3624019" y="1285348"/>
                </a:lnTo>
                <a:lnTo>
                  <a:pt x="3760409" y="1283626"/>
                </a:lnTo>
                <a:lnTo>
                  <a:pt x="3873305" y="1282200"/>
                </a:lnTo>
                <a:lnTo>
                  <a:pt x="3958793" y="1281120"/>
                </a:lnTo>
                <a:lnTo>
                  <a:pt x="4012957" y="1280437"/>
                </a:lnTo>
                <a:lnTo>
                  <a:pt x="4031882" y="1280198"/>
                </a:lnTo>
                <a:lnTo>
                  <a:pt x="4046241" y="1281587"/>
                </a:lnTo>
                <a:lnTo>
                  <a:pt x="4059543" y="1285891"/>
                </a:lnTo>
                <a:lnTo>
                  <a:pt x="4071449" y="1292782"/>
                </a:lnTo>
                <a:lnTo>
                  <a:pt x="4081617" y="1301930"/>
                </a:lnTo>
                <a:lnTo>
                  <a:pt x="4089706" y="1313005"/>
                </a:lnTo>
                <a:lnTo>
                  <a:pt x="4095375" y="1325679"/>
                </a:lnTo>
                <a:lnTo>
                  <a:pt x="4098283" y="1339621"/>
                </a:lnTo>
                <a:lnTo>
                  <a:pt x="4098595" y="1345328"/>
                </a:lnTo>
                <a:lnTo>
                  <a:pt x="4097236" y="1359626"/>
                </a:lnTo>
                <a:lnTo>
                  <a:pt x="4092965" y="1372877"/>
                </a:lnTo>
                <a:lnTo>
                  <a:pt x="4086121" y="1384744"/>
                </a:lnTo>
                <a:lnTo>
                  <a:pt x="4077042" y="1394893"/>
                </a:lnTo>
                <a:lnTo>
                  <a:pt x="4066068" y="1402989"/>
                </a:lnTo>
                <a:lnTo>
                  <a:pt x="4053536" y="1408696"/>
                </a:lnTo>
                <a:lnTo>
                  <a:pt x="4039787" y="1411681"/>
                </a:lnTo>
                <a:lnTo>
                  <a:pt x="4031882" y="1412041"/>
                </a:lnTo>
                <a:lnTo>
                  <a:pt x="4031706" y="1412128"/>
                </a:lnTo>
                <a:lnTo>
                  <a:pt x="3912938" y="1410635"/>
                </a:lnTo>
                <a:lnTo>
                  <a:pt x="3774445" y="1408891"/>
                </a:lnTo>
                <a:lnTo>
                  <a:pt x="3618450" y="1406924"/>
                </a:lnTo>
                <a:lnTo>
                  <a:pt x="3447175" y="1404762"/>
                </a:lnTo>
                <a:lnTo>
                  <a:pt x="3262844" y="1402434"/>
                </a:lnTo>
                <a:lnTo>
                  <a:pt x="3067679" y="1399967"/>
                </a:lnTo>
                <a:lnTo>
                  <a:pt x="2863902" y="1397391"/>
                </a:lnTo>
                <a:lnTo>
                  <a:pt x="2653738" y="1394733"/>
                </a:lnTo>
                <a:lnTo>
                  <a:pt x="2439407" y="1392022"/>
                </a:lnTo>
                <a:lnTo>
                  <a:pt x="2223135" y="1389286"/>
                </a:lnTo>
                <a:lnTo>
                  <a:pt x="2007142" y="1386554"/>
                </a:lnTo>
                <a:lnTo>
                  <a:pt x="1793652" y="1383853"/>
                </a:lnTo>
                <a:lnTo>
                  <a:pt x="1584889" y="1381211"/>
                </a:lnTo>
                <a:lnTo>
                  <a:pt x="1383073" y="1378658"/>
                </a:lnTo>
                <a:lnTo>
                  <a:pt x="1190429" y="1376222"/>
                </a:lnTo>
                <a:lnTo>
                  <a:pt x="1009180" y="1373930"/>
                </a:lnTo>
                <a:lnTo>
                  <a:pt x="841547" y="1371811"/>
                </a:lnTo>
                <a:lnTo>
                  <a:pt x="689755" y="1369893"/>
                </a:lnTo>
                <a:lnTo>
                  <a:pt x="556025" y="1368205"/>
                </a:lnTo>
                <a:lnTo>
                  <a:pt x="442580" y="1366775"/>
                </a:lnTo>
                <a:lnTo>
                  <a:pt x="431026" y="1366491"/>
                </a:lnTo>
                <a:lnTo>
                  <a:pt x="418898" y="1366325"/>
                </a:lnTo>
                <a:lnTo>
                  <a:pt x="406301" y="1366227"/>
                </a:lnTo>
                <a:lnTo>
                  <a:pt x="393343" y="1366144"/>
                </a:lnTo>
                <a:lnTo>
                  <a:pt x="380129" y="1366024"/>
                </a:lnTo>
                <a:lnTo>
                  <a:pt x="366766" y="1365815"/>
                </a:lnTo>
                <a:lnTo>
                  <a:pt x="353361" y="1365467"/>
                </a:lnTo>
                <a:lnTo>
                  <a:pt x="340020" y="1364928"/>
                </a:lnTo>
                <a:lnTo>
                  <a:pt x="326849" y="1364144"/>
                </a:lnTo>
                <a:lnTo>
                  <a:pt x="313954" y="1363066"/>
                </a:lnTo>
                <a:lnTo>
                  <a:pt x="289421" y="1359818"/>
                </a:lnTo>
                <a:lnTo>
                  <a:pt x="276106" y="1357106"/>
                </a:lnTo>
                <a:lnTo>
                  <a:pt x="256209" y="1352104"/>
                </a:lnTo>
                <a:lnTo>
                  <a:pt x="236731" y="1345935"/>
                </a:lnTo>
                <a:lnTo>
                  <a:pt x="217717" y="1338639"/>
                </a:lnTo>
                <a:lnTo>
                  <a:pt x="199208" y="1330259"/>
                </a:lnTo>
                <a:lnTo>
                  <a:pt x="181249" y="1320838"/>
                </a:lnTo>
                <a:lnTo>
                  <a:pt x="163880" y="1310418"/>
                </a:lnTo>
                <a:lnTo>
                  <a:pt x="147147" y="1299040"/>
                </a:lnTo>
                <a:lnTo>
                  <a:pt x="131091" y="1286748"/>
                </a:lnTo>
                <a:lnTo>
                  <a:pt x="115755" y="1273582"/>
                </a:lnTo>
                <a:lnTo>
                  <a:pt x="101183" y="1259586"/>
                </a:lnTo>
                <a:lnTo>
                  <a:pt x="87416" y="1244802"/>
                </a:lnTo>
                <a:lnTo>
                  <a:pt x="74499" y="1229271"/>
                </a:lnTo>
                <a:lnTo>
                  <a:pt x="62474" y="1213036"/>
                </a:lnTo>
                <a:lnTo>
                  <a:pt x="51384" y="1196140"/>
                </a:lnTo>
                <a:lnTo>
                  <a:pt x="41272" y="1178623"/>
                </a:lnTo>
                <a:lnTo>
                  <a:pt x="32181" y="1160530"/>
                </a:lnTo>
                <a:lnTo>
                  <a:pt x="24153" y="1141901"/>
                </a:lnTo>
                <a:lnTo>
                  <a:pt x="17232" y="1122779"/>
                </a:lnTo>
                <a:lnTo>
                  <a:pt x="11461" y="1103206"/>
                </a:lnTo>
                <a:lnTo>
                  <a:pt x="6882" y="1083224"/>
                </a:lnTo>
                <a:lnTo>
                  <a:pt x="2925" y="1058278"/>
                </a:lnTo>
                <a:lnTo>
                  <a:pt x="767" y="1032832"/>
                </a:lnTo>
                <a:lnTo>
                  <a:pt x="235" y="1020037"/>
                </a:lnTo>
                <a:lnTo>
                  <a:pt x="0" y="1007255"/>
                </a:lnTo>
                <a:lnTo>
                  <a:pt x="10" y="994533"/>
                </a:lnTo>
                <a:lnTo>
                  <a:pt x="216" y="981916"/>
                </a:lnTo>
                <a:lnTo>
                  <a:pt x="290" y="9788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50264" y="11876206"/>
            <a:ext cx="679256" cy="1424292"/>
          </a:xfrm>
          <a:custGeom>
            <a:avLst/>
            <a:gdLst/>
            <a:ahLst/>
            <a:cxnLst/>
            <a:rect l="l" t="t" r="r" b="b"/>
            <a:pathLst>
              <a:path w="679256" h="1424292">
                <a:moveTo>
                  <a:pt x="548426" y="54082"/>
                </a:moveTo>
                <a:lnTo>
                  <a:pt x="558767" y="28862"/>
                </a:lnTo>
                <a:lnTo>
                  <a:pt x="578108" y="10149"/>
                </a:lnTo>
                <a:lnTo>
                  <a:pt x="603947" y="625"/>
                </a:lnTo>
                <a:lnTo>
                  <a:pt x="610961" y="0"/>
                </a:lnTo>
                <a:lnTo>
                  <a:pt x="624960" y="932"/>
                </a:lnTo>
                <a:lnTo>
                  <a:pt x="649890" y="10997"/>
                </a:lnTo>
                <a:lnTo>
                  <a:pt x="668574" y="29841"/>
                </a:lnTo>
                <a:lnTo>
                  <a:pt x="678424" y="54876"/>
                </a:lnTo>
                <a:lnTo>
                  <a:pt x="679256" y="68294"/>
                </a:lnTo>
                <a:lnTo>
                  <a:pt x="677884" y="107125"/>
                </a:lnTo>
                <a:lnTo>
                  <a:pt x="676598" y="142838"/>
                </a:lnTo>
                <a:lnTo>
                  <a:pt x="674976" y="187650"/>
                </a:lnTo>
                <a:lnTo>
                  <a:pt x="673069" y="240235"/>
                </a:lnTo>
                <a:lnTo>
                  <a:pt x="670924" y="299268"/>
                </a:lnTo>
                <a:lnTo>
                  <a:pt x="668590" y="363425"/>
                </a:lnTo>
                <a:lnTo>
                  <a:pt x="666115" y="431381"/>
                </a:lnTo>
                <a:lnTo>
                  <a:pt x="663549" y="501809"/>
                </a:lnTo>
                <a:lnTo>
                  <a:pt x="660941" y="573386"/>
                </a:lnTo>
                <a:lnTo>
                  <a:pt x="658338" y="644787"/>
                </a:lnTo>
                <a:lnTo>
                  <a:pt x="655790" y="714685"/>
                </a:lnTo>
                <a:lnTo>
                  <a:pt x="653345" y="781757"/>
                </a:lnTo>
                <a:lnTo>
                  <a:pt x="651053" y="844678"/>
                </a:lnTo>
                <a:lnTo>
                  <a:pt x="648961" y="902121"/>
                </a:lnTo>
                <a:lnTo>
                  <a:pt x="647119" y="952763"/>
                </a:lnTo>
                <a:lnTo>
                  <a:pt x="645575" y="995278"/>
                </a:lnTo>
                <a:lnTo>
                  <a:pt x="644377" y="1028341"/>
                </a:lnTo>
                <a:lnTo>
                  <a:pt x="643576" y="1050627"/>
                </a:lnTo>
                <a:lnTo>
                  <a:pt x="643219" y="1060811"/>
                </a:lnTo>
                <a:lnTo>
                  <a:pt x="642840" y="1073194"/>
                </a:lnTo>
                <a:lnTo>
                  <a:pt x="642081" y="1085866"/>
                </a:lnTo>
                <a:lnTo>
                  <a:pt x="639485" y="1111579"/>
                </a:lnTo>
                <a:lnTo>
                  <a:pt x="635547" y="1136952"/>
                </a:lnTo>
                <a:lnTo>
                  <a:pt x="632759" y="1150816"/>
                </a:lnTo>
                <a:lnTo>
                  <a:pt x="627235" y="1171331"/>
                </a:lnTo>
                <a:lnTo>
                  <a:pt x="620477" y="1191392"/>
                </a:lnTo>
                <a:lnTo>
                  <a:pt x="612533" y="1210951"/>
                </a:lnTo>
                <a:lnTo>
                  <a:pt x="603450" y="1229961"/>
                </a:lnTo>
                <a:lnTo>
                  <a:pt x="593276" y="1248374"/>
                </a:lnTo>
                <a:lnTo>
                  <a:pt x="582059" y="1266143"/>
                </a:lnTo>
                <a:lnTo>
                  <a:pt x="569847" y="1283219"/>
                </a:lnTo>
                <a:lnTo>
                  <a:pt x="556687" y="1299555"/>
                </a:lnTo>
                <a:lnTo>
                  <a:pt x="542626" y="1315103"/>
                </a:lnTo>
                <a:lnTo>
                  <a:pt x="527713" y="1329815"/>
                </a:lnTo>
                <a:lnTo>
                  <a:pt x="511995" y="1343644"/>
                </a:lnTo>
                <a:lnTo>
                  <a:pt x="495520" y="1356542"/>
                </a:lnTo>
                <a:lnTo>
                  <a:pt x="478335" y="1368461"/>
                </a:lnTo>
                <a:lnTo>
                  <a:pt x="460488" y="1379354"/>
                </a:lnTo>
                <a:lnTo>
                  <a:pt x="442027" y="1389172"/>
                </a:lnTo>
                <a:lnTo>
                  <a:pt x="423000" y="1397868"/>
                </a:lnTo>
                <a:lnTo>
                  <a:pt x="403453" y="1405395"/>
                </a:lnTo>
                <a:lnTo>
                  <a:pt x="383436" y="1411704"/>
                </a:lnTo>
                <a:lnTo>
                  <a:pt x="362994" y="1416748"/>
                </a:lnTo>
                <a:lnTo>
                  <a:pt x="342177" y="1420479"/>
                </a:lnTo>
                <a:lnTo>
                  <a:pt x="317300" y="1423246"/>
                </a:lnTo>
                <a:lnTo>
                  <a:pt x="291682" y="1424267"/>
                </a:lnTo>
                <a:lnTo>
                  <a:pt x="278776" y="1424292"/>
                </a:lnTo>
                <a:lnTo>
                  <a:pt x="265903" y="1424083"/>
                </a:lnTo>
                <a:lnTo>
                  <a:pt x="253134" y="1423708"/>
                </a:lnTo>
                <a:lnTo>
                  <a:pt x="240543" y="1423235"/>
                </a:lnTo>
                <a:lnTo>
                  <a:pt x="228202" y="1422731"/>
                </a:lnTo>
                <a:lnTo>
                  <a:pt x="224807" y="1422602"/>
                </a:lnTo>
                <a:lnTo>
                  <a:pt x="218973" y="1422390"/>
                </a:lnTo>
                <a:lnTo>
                  <a:pt x="209832" y="1422057"/>
                </a:lnTo>
                <a:lnTo>
                  <a:pt x="197861" y="1421621"/>
                </a:lnTo>
                <a:lnTo>
                  <a:pt x="183536" y="1421099"/>
                </a:lnTo>
                <a:lnTo>
                  <a:pt x="167335" y="1420509"/>
                </a:lnTo>
                <a:lnTo>
                  <a:pt x="149733" y="1419868"/>
                </a:lnTo>
                <a:lnTo>
                  <a:pt x="131208" y="1419193"/>
                </a:lnTo>
                <a:lnTo>
                  <a:pt x="112236" y="1418502"/>
                </a:lnTo>
                <a:lnTo>
                  <a:pt x="93294" y="1417812"/>
                </a:lnTo>
                <a:lnTo>
                  <a:pt x="74858" y="1417141"/>
                </a:lnTo>
                <a:lnTo>
                  <a:pt x="57406" y="1416505"/>
                </a:lnTo>
                <a:lnTo>
                  <a:pt x="41414" y="1415923"/>
                </a:lnTo>
                <a:lnTo>
                  <a:pt x="27358" y="1415411"/>
                </a:lnTo>
                <a:lnTo>
                  <a:pt x="15715" y="1414987"/>
                </a:lnTo>
                <a:lnTo>
                  <a:pt x="6962" y="1414668"/>
                </a:lnTo>
                <a:lnTo>
                  <a:pt x="1576" y="1414472"/>
                </a:lnTo>
                <a:lnTo>
                  <a:pt x="10384" y="1413957"/>
                </a:lnTo>
                <a:lnTo>
                  <a:pt x="22452" y="1413481"/>
                </a:lnTo>
                <a:lnTo>
                  <a:pt x="36013" y="1412985"/>
                </a:lnTo>
                <a:lnTo>
                  <a:pt x="50877" y="1412470"/>
                </a:lnTo>
                <a:lnTo>
                  <a:pt x="66854" y="1411935"/>
                </a:lnTo>
                <a:lnTo>
                  <a:pt x="83753" y="1411381"/>
                </a:lnTo>
                <a:lnTo>
                  <a:pt x="101385" y="1410805"/>
                </a:lnTo>
                <a:lnTo>
                  <a:pt x="119559" y="1410209"/>
                </a:lnTo>
                <a:lnTo>
                  <a:pt x="138085" y="1409592"/>
                </a:lnTo>
                <a:lnTo>
                  <a:pt x="156772" y="1408954"/>
                </a:lnTo>
                <a:lnTo>
                  <a:pt x="175432" y="1408294"/>
                </a:lnTo>
                <a:lnTo>
                  <a:pt x="193873" y="1407611"/>
                </a:lnTo>
                <a:lnTo>
                  <a:pt x="211905" y="1406907"/>
                </a:lnTo>
                <a:lnTo>
                  <a:pt x="229338" y="1406179"/>
                </a:lnTo>
                <a:lnTo>
                  <a:pt x="245982" y="1405429"/>
                </a:lnTo>
                <a:lnTo>
                  <a:pt x="261647" y="1404655"/>
                </a:lnTo>
                <a:lnTo>
                  <a:pt x="289278" y="1403035"/>
                </a:lnTo>
                <a:lnTo>
                  <a:pt x="310710" y="1401318"/>
                </a:lnTo>
                <a:lnTo>
                  <a:pt x="335833" y="1396433"/>
                </a:lnTo>
                <a:lnTo>
                  <a:pt x="360620" y="1389721"/>
                </a:lnTo>
                <a:lnTo>
                  <a:pt x="384829" y="1381186"/>
                </a:lnTo>
                <a:lnTo>
                  <a:pt x="408216" y="1370830"/>
                </a:lnTo>
                <a:lnTo>
                  <a:pt x="430540" y="1358658"/>
                </a:lnTo>
                <a:lnTo>
                  <a:pt x="449658" y="1346350"/>
                </a:lnTo>
                <a:lnTo>
                  <a:pt x="473024" y="1328459"/>
                </a:lnTo>
                <a:lnTo>
                  <a:pt x="494452" y="1308529"/>
                </a:lnTo>
                <a:lnTo>
                  <a:pt x="513839" y="1286760"/>
                </a:lnTo>
                <a:lnTo>
                  <a:pt x="531086" y="1263351"/>
                </a:lnTo>
                <a:lnTo>
                  <a:pt x="546093" y="1238500"/>
                </a:lnTo>
                <a:lnTo>
                  <a:pt x="558757" y="1212407"/>
                </a:lnTo>
                <a:lnTo>
                  <a:pt x="568979" y="1185269"/>
                </a:lnTo>
                <a:lnTo>
                  <a:pt x="576657" y="1157287"/>
                </a:lnTo>
                <a:lnTo>
                  <a:pt x="581692" y="1128658"/>
                </a:lnTo>
                <a:lnTo>
                  <a:pt x="583738" y="1102283"/>
                </a:lnTo>
                <a:lnTo>
                  <a:pt x="583977" y="1089942"/>
                </a:lnTo>
                <a:lnTo>
                  <a:pt x="583953" y="1077242"/>
                </a:lnTo>
                <a:lnTo>
                  <a:pt x="583321" y="1051163"/>
                </a:lnTo>
                <a:lnTo>
                  <a:pt x="582243" y="1024855"/>
                </a:lnTo>
                <a:lnTo>
                  <a:pt x="581662" y="1011868"/>
                </a:lnTo>
                <a:lnTo>
                  <a:pt x="581120" y="999125"/>
                </a:lnTo>
                <a:lnTo>
                  <a:pt x="580667" y="986728"/>
                </a:lnTo>
                <a:lnTo>
                  <a:pt x="580373" y="975728"/>
                </a:lnTo>
                <a:lnTo>
                  <a:pt x="580134" y="969149"/>
                </a:lnTo>
                <a:lnTo>
                  <a:pt x="579451" y="950319"/>
                </a:lnTo>
                <a:lnTo>
                  <a:pt x="578371" y="920601"/>
                </a:lnTo>
                <a:lnTo>
                  <a:pt x="576946" y="881354"/>
                </a:lnTo>
                <a:lnTo>
                  <a:pt x="575223" y="833941"/>
                </a:lnTo>
                <a:lnTo>
                  <a:pt x="573254" y="779722"/>
                </a:lnTo>
                <a:lnTo>
                  <a:pt x="571087" y="720058"/>
                </a:lnTo>
                <a:lnTo>
                  <a:pt x="568771" y="656311"/>
                </a:lnTo>
                <a:lnTo>
                  <a:pt x="566357" y="589841"/>
                </a:lnTo>
                <a:lnTo>
                  <a:pt x="563893" y="522011"/>
                </a:lnTo>
                <a:lnTo>
                  <a:pt x="561429" y="454180"/>
                </a:lnTo>
                <a:lnTo>
                  <a:pt x="559015" y="387711"/>
                </a:lnTo>
                <a:lnTo>
                  <a:pt x="556699" y="323964"/>
                </a:lnTo>
                <a:lnTo>
                  <a:pt x="554532" y="264300"/>
                </a:lnTo>
                <a:lnTo>
                  <a:pt x="552563" y="210081"/>
                </a:lnTo>
                <a:lnTo>
                  <a:pt x="550841" y="162667"/>
                </a:lnTo>
                <a:lnTo>
                  <a:pt x="549415" y="123421"/>
                </a:lnTo>
                <a:lnTo>
                  <a:pt x="548336" y="93702"/>
                </a:lnTo>
                <a:lnTo>
                  <a:pt x="547652" y="74873"/>
                </a:lnTo>
                <a:lnTo>
                  <a:pt x="547413" y="68294"/>
                </a:lnTo>
                <a:lnTo>
                  <a:pt x="548426" y="5408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82761" y="9744124"/>
            <a:ext cx="3502109" cy="2200289"/>
          </a:xfrm>
          <a:custGeom>
            <a:avLst/>
            <a:gdLst/>
            <a:ahLst/>
            <a:cxnLst/>
            <a:rect l="l" t="t" r="r" b="b"/>
            <a:pathLst>
              <a:path w="3502109" h="2200289">
                <a:moveTo>
                  <a:pt x="58808" y="360"/>
                </a:moveTo>
                <a:lnTo>
                  <a:pt x="66712" y="0"/>
                </a:lnTo>
                <a:lnTo>
                  <a:pt x="125140" y="860"/>
                </a:lnTo>
                <a:lnTo>
                  <a:pt x="215326" y="2046"/>
                </a:lnTo>
                <a:lnTo>
                  <a:pt x="333752" y="3524"/>
                </a:lnTo>
                <a:lnTo>
                  <a:pt x="476809" y="5258"/>
                </a:lnTo>
                <a:lnTo>
                  <a:pt x="640890" y="7212"/>
                </a:lnTo>
                <a:lnTo>
                  <a:pt x="822387" y="9353"/>
                </a:lnTo>
                <a:lnTo>
                  <a:pt x="1017693" y="11644"/>
                </a:lnTo>
                <a:lnTo>
                  <a:pt x="1223201" y="14052"/>
                </a:lnTo>
                <a:lnTo>
                  <a:pt x="1435303" y="16539"/>
                </a:lnTo>
                <a:lnTo>
                  <a:pt x="1650392" y="19073"/>
                </a:lnTo>
                <a:lnTo>
                  <a:pt x="1864859" y="21617"/>
                </a:lnTo>
                <a:lnTo>
                  <a:pt x="2075098" y="24136"/>
                </a:lnTo>
                <a:lnTo>
                  <a:pt x="2277501" y="26596"/>
                </a:lnTo>
                <a:lnTo>
                  <a:pt x="2468461" y="28961"/>
                </a:lnTo>
                <a:lnTo>
                  <a:pt x="2644369" y="31197"/>
                </a:lnTo>
                <a:lnTo>
                  <a:pt x="2801620" y="33268"/>
                </a:lnTo>
                <a:lnTo>
                  <a:pt x="2936604" y="35138"/>
                </a:lnTo>
                <a:lnTo>
                  <a:pt x="3045714" y="36774"/>
                </a:lnTo>
                <a:lnTo>
                  <a:pt x="3125344" y="38140"/>
                </a:lnTo>
                <a:lnTo>
                  <a:pt x="3171886" y="39201"/>
                </a:lnTo>
                <a:lnTo>
                  <a:pt x="3210171" y="44593"/>
                </a:lnTo>
                <a:lnTo>
                  <a:pt x="3217064" y="45705"/>
                </a:lnTo>
                <a:lnTo>
                  <a:pt x="3233662" y="49722"/>
                </a:lnTo>
                <a:lnTo>
                  <a:pt x="3250028" y="54534"/>
                </a:lnTo>
                <a:lnTo>
                  <a:pt x="3266133" y="60120"/>
                </a:lnTo>
                <a:lnTo>
                  <a:pt x="3281947" y="66458"/>
                </a:lnTo>
                <a:lnTo>
                  <a:pt x="3297442" y="73528"/>
                </a:lnTo>
                <a:lnTo>
                  <a:pt x="3312588" y="81309"/>
                </a:lnTo>
                <a:lnTo>
                  <a:pt x="3327356" y="89778"/>
                </a:lnTo>
                <a:lnTo>
                  <a:pt x="3341717" y="98915"/>
                </a:lnTo>
                <a:lnTo>
                  <a:pt x="3355642" y="108699"/>
                </a:lnTo>
                <a:lnTo>
                  <a:pt x="3369101" y="119109"/>
                </a:lnTo>
                <a:lnTo>
                  <a:pt x="3382066" y="130123"/>
                </a:lnTo>
                <a:lnTo>
                  <a:pt x="3394508" y="141721"/>
                </a:lnTo>
                <a:lnTo>
                  <a:pt x="3406397" y="153881"/>
                </a:lnTo>
                <a:lnTo>
                  <a:pt x="3417704" y="166582"/>
                </a:lnTo>
                <a:lnTo>
                  <a:pt x="3428400" y="179802"/>
                </a:lnTo>
                <a:lnTo>
                  <a:pt x="3438457" y="193522"/>
                </a:lnTo>
                <a:lnTo>
                  <a:pt x="3447843" y="207719"/>
                </a:lnTo>
                <a:lnTo>
                  <a:pt x="3456532" y="222372"/>
                </a:lnTo>
                <a:lnTo>
                  <a:pt x="3464493" y="237460"/>
                </a:lnTo>
                <a:lnTo>
                  <a:pt x="3471697" y="252963"/>
                </a:lnTo>
                <a:lnTo>
                  <a:pt x="3476634" y="264104"/>
                </a:lnTo>
                <a:lnTo>
                  <a:pt x="3481219" y="276678"/>
                </a:lnTo>
                <a:lnTo>
                  <a:pt x="3485474" y="289028"/>
                </a:lnTo>
                <a:lnTo>
                  <a:pt x="3487694" y="295153"/>
                </a:lnTo>
                <a:lnTo>
                  <a:pt x="3496315" y="332272"/>
                </a:lnTo>
                <a:lnTo>
                  <a:pt x="3501536" y="370406"/>
                </a:lnTo>
                <a:lnTo>
                  <a:pt x="3502109" y="383839"/>
                </a:lnTo>
                <a:lnTo>
                  <a:pt x="3501812" y="438241"/>
                </a:lnTo>
                <a:lnTo>
                  <a:pt x="3501302" y="503876"/>
                </a:lnTo>
                <a:lnTo>
                  <a:pt x="3500603" y="579511"/>
                </a:lnTo>
                <a:lnTo>
                  <a:pt x="3499737" y="663914"/>
                </a:lnTo>
                <a:lnTo>
                  <a:pt x="3498724" y="755850"/>
                </a:lnTo>
                <a:lnTo>
                  <a:pt x="3497587" y="854087"/>
                </a:lnTo>
                <a:lnTo>
                  <a:pt x="3496347" y="957391"/>
                </a:lnTo>
                <a:lnTo>
                  <a:pt x="3495027" y="1064529"/>
                </a:lnTo>
                <a:lnTo>
                  <a:pt x="3493648" y="1174267"/>
                </a:lnTo>
                <a:lnTo>
                  <a:pt x="3492232" y="1285373"/>
                </a:lnTo>
                <a:lnTo>
                  <a:pt x="3490801" y="1396612"/>
                </a:lnTo>
                <a:lnTo>
                  <a:pt x="3489376" y="1506752"/>
                </a:lnTo>
                <a:lnTo>
                  <a:pt x="3487980" y="1614559"/>
                </a:lnTo>
                <a:lnTo>
                  <a:pt x="3486635" y="1718800"/>
                </a:lnTo>
                <a:lnTo>
                  <a:pt x="3485361" y="1818241"/>
                </a:lnTo>
                <a:lnTo>
                  <a:pt x="3484181" y="1911649"/>
                </a:lnTo>
                <a:lnTo>
                  <a:pt x="3483118" y="1997792"/>
                </a:lnTo>
                <a:lnTo>
                  <a:pt x="3482191" y="2075435"/>
                </a:lnTo>
                <a:lnTo>
                  <a:pt x="3481424" y="2143345"/>
                </a:lnTo>
                <a:lnTo>
                  <a:pt x="3480839" y="2200289"/>
                </a:lnTo>
                <a:lnTo>
                  <a:pt x="3480159" y="2144361"/>
                </a:lnTo>
                <a:lnTo>
                  <a:pt x="3479345" y="2077446"/>
                </a:lnTo>
                <a:lnTo>
                  <a:pt x="3478411" y="2000782"/>
                </a:lnTo>
                <a:lnTo>
                  <a:pt x="3477373" y="1915608"/>
                </a:lnTo>
                <a:lnTo>
                  <a:pt x="3476245" y="1823162"/>
                </a:lnTo>
                <a:lnTo>
                  <a:pt x="3475042" y="1724683"/>
                </a:lnTo>
                <a:lnTo>
                  <a:pt x="3473781" y="1621409"/>
                </a:lnTo>
                <a:lnTo>
                  <a:pt x="3472476" y="1514580"/>
                </a:lnTo>
                <a:lnTo>
                  <a:pt x="3471143" y="1405432"/>
                </a:lnTo>
                <a:lnTo>
                  <a:pt x="3469797" y="1295206"/>
                </a:lnTo>
                <a:lnTo>
                  <a:pt x="3468452" y="1185140"/>
                </a:lnTo>
                <a:lnTo>
                  <a:pt x="3467125" y="1076471"/>
                </a:lnTo>
                <a:lnTo>
                  <a:pt x="3465830" y="970439"/>
                </a:lnTo>
                <a:lnTo>
                  <a:pt x="3464583" y="868282"/>
                </a:lnTo>
                <a:lnTo>
                  <a:pt x="3463398" y="771239"/>
                </a:lnTo>
                <a:lnTo>
                  <a:pt x="3462292" y="680548"/>
                </a:lnTo>
                <a:lnTo>
                  <a:pt x="3461279" y="597448"/>
                </a:lnTo>
                <a:lnTo>
                  <a:pt x="3460375" y="523177"/>
                </a:lnTo>
                <a:lnTo>
                  <a:pt x="3459594" y="458974"/>
                </a:lnTo>
                <a:lnTo>
                  <a:pt x="3458953" y="406077"/>
                </a:lnTo>
                <a:lnTo>
                  <a:pt x="3458508" y="393417"/>
                </a:lnTo>
                <a:lnTo>
                  <a:pt x="3454340" y="355378"/>
                </a:lnTo>
                <a:lnTo>
                  <a:pt x="3446065" y="318014"/>
                </a:lnTo>
                <a:lnTo>
                  <a:pt x="3428829" y="273106"/>
                </a:lnTo>
                <a:lnTo>
                  <a:pt x="3410115" y="239194"/>
                </a:lnTo>
                <a:lnTo>
                  <a:pt x="3387482" y="207788"/>
                </a:lnTo>
                <a:lnTo>
                  <a:pt x="3361159" y="179460"/>
                </a:lnTo>
                <a:lnTo>
                  <a:pt x="3331375" y="154781"/>
                </a:lnTo>
                <a:lnTo>
                  <a:pt x="3297262" y="132794"/>
                </a:lnTo>
                <a:lnTo>
                  <a:pt x="3262403" y="116323"/>
                </a:lnTo>
                <a:lnTo>
                  <a:pt x="3225765" y="104376"/>
                </a:lnTo>
                <a:lnTo>
                  <a:pt x="3188032" y="97184"/>
                </a:lnTo>
                <a:lnTo>
                  <a:pt x="3138631" y="96428"/>
                </a:lnTo>
                <a:lnTo>
                  <a:pt x="3057507" y="96456"/>
                </a:lnTo>
                <a:lnTo>
                  <a:pt x="2947053" y="97058"/>
                </a:lnTo>
                <a:lnTo>
                  <a:pt x="2810864" y="98167"/>
                </a:lnTo>
                <a:lnTo>
                  <a:pt x="2652539" y="99718"/>
                </a:lnTo>
                <a:lnTo>
                  <a:pt x="2475672" y="101647"/>
                </a:lnTo>
                <a:lnTo>
                  <a:pt x="2283860" y="103889"/>
                </a:lnTo>
                <a:lnTo>
                  <a:pt x="2080700" y="106377"/>
                </a:lnTo>
                <a:lnTo>
                  <a:pt x="1869788" y="109048"/>
                </a:lnTo>
                <a:lnTo>
                  <a:pt x="1654721" y="111836"/>
                </a:lnTo>
                <a:lnTo>
                  <a:pt x="1439095" y="114676"/>
                </a:lnTo>
                <a:lnTo>
                  <a:pt x="1226506" y="117503"/>
                </a:lnTo>
                <a:lnTo>
                  <a:pt x="1020551" y="120251"/>
                </a:lnTo>
                <a:lnTo>
                  <a:pt x="824826" y="122857"/>
                </a:lnTo>
                <a:lnTo>
                  <a:pt x="642928" y="125255"/>
                </a:lnTo>
                <a:lnTo>
                  <a:pt x="478453" y="127379"/>
                </a:lnTo>
                <a:lnTo>
                  <a:pt x="334997" y="129165"/>
                </a:lnTo>
                <a:lnTo>
                  <a:pt x="216158" y="130548"/>
                </a:lnTo>
                <a:lnTo>
                  <a:pt x="125531" y="131462"/>
                </a:lnTo>
                <a:lnTo>
                  <a:pt x="66712" y="131843"/>
                </a:lnTo>
                <a:lnTo>
                  <a:pt x="52354" y="130450"/>
                </a:lnTo>
                <a:lnTo>
                  <a:pt x="27145" y="119233"/>
                </a:lnTo>
                <a:lnTo>
                  <a:pt x="3219" y="86329"/>
                </a:lnTo>
                <a:lnTo>
                  <a:pt x="0" y="66712"/>
                </a:lnTo>
                <a:lnTo>
                  <a:pt x="1359" y="52414"/>
                </a:lnTo>
                <a:lnTo>
                  <a:pt x="21553" y="17147"/>
                </a:lnTo>
                <a:lnTo>
                  <a:pt x="45059" y="3344"/>
                </a:lnTo>
                <a:lnTo>
                  <a:pt x="58808" y="360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5814" y="9251923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6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69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2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5" y="128734"/>
                </a:lnTo>
                <a:lnTo>
                  <a:pt x="316302" y="139306"/>
                </a:lnTo>
                <a:lnTo>
                  <a:pt x="311345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4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54370" y="9264229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7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70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1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6" y="128734"/>
                </a:lnTo>
                <a:lnTo>
                  <a:pt x="316303" y="139306"/>
                </a:lnTo>
                <a:lnTo>
                  <a:pt x="311346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5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42195" y="13035749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70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4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1" y="491987"/>
                </a:lnTo>
                <a:lnTo>
                  <a:pt x="164573" y="485950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93024" y="13054471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69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3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0" y="491987"/>
                </a:lnTo>
                <a:lnTo>
                  <a:pt x="164573" y="485949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44130" y="4565475"/>
            <a:ext cx="914695" cy="3366025"/>
          </a:xfrm>
          <a:custGeom>
            <a:avLst/>
            <a:gdLst/>
            <a:ahLst/>
            <a:cxnLst/>
            <a:rect l="l" t="t" r="r" b="b"/>
            <a:pathLst>
              <a:path w="914695" h="3366025">
                <a:moveTo>
                  <a:pt x="1666" y="3197697"/>
                </a:moveTo>
                <a:lnTo>
                  <a:pt x="3555" y="3082385"/>
                </a:lnTo>
                <a:lnTo>
                  <a:pt x="5644" y="2954983"/>
                </a:lnTo>
                <a:lnTo>
                  <a:pt x="7905" y="2817028"/>
                </a:lnTo>
                <a:lnTo>
                  <a:pt x="10315" y="2670053"/>
                </a:lnTo>
                <a:lnTo>
                  <a:pt x="12847" y="2515594"/>
                </a:lnTo>
                <a:lnTo>
                  <a:pt x="15477" y="2355186"/>
                </a:lnTo>
                <a:lnTo>
                  <a:pt x="18180" y="2190364"/>
                </a:lnTo>
                <a:lnTo>
                  <a:pt x="20929" y="2022663"/>
                </a:lnTo>
                <a:lnTo>
                  <a:pt x="23701" y="1853617"/>
                </a:lnTo>
                <a:lnTo>
                  <a:pt x="26469" y="1684762"/>
                </a:lnTo>
                <a:lnTo>
                  <a:pt x="29209" y="1517632"/>
                </a:lnTo>
                <a:lnTo>
                  <a:pt x="31895" y="1353763"/>
                </a:lnTo>
                <a:lnTo>
                  <a:pt x="34502" y="1194689"/>
                </a:lnTo>
                <a:lnTo>
                  <a:pt x="37005" y="1041946"/>
                </a:lnTo>
                <a:lnTo>
                  <a:pt x="39379" y="897068"/>
                </a:lnTo>
                <a:lnTo>
                  <a:pt x="41598" y="761591"/>
                </a:lnTo>
                <a:lnTo>
                  <a:pt x="43637" y="637049"/>
                </a:lnTo>
                <a:lnTo>
                  <a:pt x="45471" y="524977"/>
                </a:lnTo>
                <a:lnTo>
                  <a:pt x="47075" y="426910"/>
                </a:lnTo>
                <a:lnTo>
                  <a:pt x="47349" y="415326"/>
                </a:lnTo>
                <a:lnTo>
                  <a:pt x="47525" y="402982"/>
                </a:lnTo>
                <a:lnTo>
                  <a:pt x="47658" y="390072"/>
                </a:lnTo>
                <a:lnTo>
                  <a:pt x="47803" y="376789"/>
                </a:lnTo>
                <a:lnTo>
                  <a:pt x="48014" y="363329"/>
                </a:lnTo>
                <a:lnTo>
                  <a:pt x="48346" y="349884"/>
                </a:lnTo>
                <a:lnTo>
                  <a:pt x="48853" y="336650"/>
                </a:lnTo>
                <a:lnTo>
                  <a:pt x="49590" y="323820"/>
                </a:lnTo>
                <a:lnTo>
                  <a:pt x="51966" y="300182"/>
                </a:lnTo>
                <a:lnTo>
                  <a:pt x="56199" y="274715"/>
                </a:lnTo>
                <a:lnTo>
                  <a:pt x="62319" y="249927"/>
                </a:lnTo>
                <a:lnTo>
                  <a:pt x="70241" y="225887"/>
                </a:lnTo>
                <a:lnTo>
                  <a:pt x="79883" y="202667"/>
                </a:lnTo>
                <a:lnTo>
                  <a:pt x="91159" y="180336"/>
                </a:lnTo>
                <a:lnTo>
                  <a:pt x="103986" y="158965"/>
                </a:lnTo>
                <a:lnTo>
                  <a:pt x="118281" y="138624"/>
                </a:lnTo>
                <a:lnTo>
                  <a:pt x="133959" y="119384"/>
                </a:lnTo>
                <a:lnTo>
                  <a:pt x="150937" y="101316"/>
                </a:lnTo>
                <a:lnTo>
                  <a:pt x="169130" y="84489"/>
                </a:lnTo>
                <a:lnTo>
                  <a:pt x="188456" y="68974"/>
                </a:lnTo>
                <a:lnTo>
                  <a:pt x="208829" y="54841"/>
                </a:lnTo>
                <a:lnTo>
                  <a:pt x="230167" y="42161"/>
                </a:lnTo>
                <a:lnTo>
                  <a:pt x="252385" y="31005"/>
                </a:lnTo>
                <a:lnTo>
                  <a:pt x="275400" y="21442"/>
                </a:lnTo>
                <a:lnTo>
                  <a:pt x="299127" y="13544"/>
                </a:lnTo>
                <a:lnTo>
                  <a:pt x="323483" y="7380"/>
                </a:lnTo>
                <a:lnTo>
                  <a:pt x="348384" y="3021"/>
                </a:lnTo>
                <a:lnTo>
                  <a:pt x="373746" y="537"/>
                </a:lnTo>
                <a:lnTo>
                  <a:pt x="399486" y="0"/>
                </a:lnTo>
                <a:lnTo>
                  <a:pt x="415119" y="262"/>
                </a:lnTo>
                <a:lnTo>
                  <a:pt x="914695" y="8471"/>
                </a:lnTo>
                <a:lnTo>
                  <a:pt x="415119" y="16681"/>
                </a:lnTo>
                <a:lnTo>
                  <a:pt x="384289" y="17991"/>
                </a:lnTo>
                <a:lnTo>
                  <a:pt x="337634" y="23921"/>
                </a:lnTo>
                <a:lnTo>
                  <a:pt x="292905" y="36892"/>
                </a:lnTo>
                <a:lnTo>
                  <a:pt x="250759" y="56278"/>
                </a:lnTo>
                <a:lnTo>
                  <a:pt x="211855" y="81453"/>
                </a:lnTo>
                <a:lnTo>
                  <a:pt x="176849" y="111793"/>
                </a:lnTo>
                <a:lnTo>
                  <a:pt x="146400" y="146670"/>
                </a:lnTo>
                <a:lnTo>
                  <a:pt x="121165" y="185460"/>
                </a:lnTo>
                <a:lnTo>
                  <a:pt x="101801" y="227537"/>
                </a:lnTo>
                <a:lnTo>
                  <a:pt x="88967" y="272274"/>
                </a:lnTo>
                <a:lnTo>
                  <a:pt x="83320" y="319047"/>
                </a:lnTo>
                <a:lnTo>
                  <a:pt x="83230" y="339693"/>
                </a:lnTo>
                <a:lnTo>
                  <a:pt x="83240" y="361410"/>
                </a:lnTo>
                <a:lnTo>
                  <a:pt x="83525" y="407591"/>
                </a:lnTo>
                <a:lnTo>
                  <a:pt x="84102" y="456651"/>
                </a:lnTo>
                <a:lnTo>
                  <a:pt x="84895" y="507648"/>
                </a:lnTo>
                <a:lnTo>
                  <a:pt x="85831" y="559643"/>
                </a:lnTo>
                <a:lnTo>
                  <a:pt x="86836" y="611695"/>
                </a:lnTo>
                <a:lnTo>
                  <a:pt x="87340" y="637449"/>
                </a:lnTo>
                <a:lnTo>
                  <a:pt x="87834" y="662865"/>
                </a:lnTo>
                <a:lnTo>
                  <a:pt x="88307" y="687826"/>
                </a:lnTo>
                <a:lnTo>
                  <a:pt x="88751" y="712213"/>
                </a:lnTo>
                <a:lnTo>
                  <a:pt x="89156" y="735909"/>
                </a:lnTo>
                <a:lnTo>
                  <a:pt x="89513" y="758797"/>
                </a:lnTo>
                <a:lnTo>
                  <a:pt x="89813" y="780760"/>
                </a:lnTo>
                <a:lnTo>
                  <a:pt x="90046" y="801679"/>
                </a:lnTo>
                <a:lnTo>
                  <a:pt x="91021" y="861350"/>
                </a:lnTo>
                <a:lnTo>
                  <a:pt x="92324" y="941039"/>
                </a:lnTo>
                <a:lnTo>
                  <a:pt x="93920" y="1038553"/>
                </a:lnTo>
                <a:lnTo>
                  <a:pt x="95773" y="1151701"/>
                </a:lnTo>
                <a:lnTo>
                  <a:pt x="97846" y="1278290"/>
                </a:lnTo>
                <a:lnTo>
                  <a:pt x="100104" y="1416128"/>
                </a:lnTo>
                <a:lnTo>
                  <a:pt x="102510" y="1563023"/>
                </a:lnTo>
                <a:lnTo>
                  <a:pt x="105030" y="1716784"/>
                </a:lnTo>
                <a:lnTo>
                  <a:pt x="107627" y="1875218"/>
                </a:lnTo>
                <a:lnTo>
                  <a:pt x="110264" y="2036133"/>
                </a:lnTo>
                <a:lnTo>
                  <a:pt x="112907" y="2197336"/>
                </a:lnTo>
                <a:lnTo>
                  <a:pt x="115520" y="2356636"/>
                </a:lnTo>
                <a:lnTo>
                  <a:pt x="118065" y="2511841"/>
                </a:lnTo>
                <a:lnTo>
                  <a:pt x="120509" y="2660759"/>
                </a:lnTo>
                <a:lnTo>
                  <a:pt x="122814" y="2801197"/>
                </a:lnTo>
                <a:lnTo>
                  <a:pt x="124945" y="2930964"/>
                </a:lnTo>
                <a:lnTo>
                  <a:pt x="126865" y="3047867"/>
                </a:lnTo>
                <a:lnTo>
                  <a:pt x="128540" y="3149714"/>
                </a:lnTo>
                <a:lnTo>
                  <a:pt x="129932" y="3234313"/>
                </a:lnTo>
                <a:lnTo>
                  <a:pt x="131007" y="3299473"/>
                </a:lnTo>
                <a:lnTo>
                  <a:pt x="129683" y="3313801"/>
                </a:lnTo>
                <a:lnTo>
                  <a:pt x="125431" y="3327086"/>
                </a:lnTo>
                <a:lnTo>
                  <a:pt x="118583" y="3338981"/>
                </a:lnTo>
                <a:lnTo>
                  <a:pt x="109470" y="3349141"/>
                </a:lnTo>
                <a:lnTo>
                  <a:pt x="98422" y="3357218"/>
                </a:lnTo>
                <a:lnTo>
                  <a:pt x="85771" y="3362865"/>
                </a:lnTo>
                <a:lnTo>
                  <a:pt x="71848" y="3365737"/>
                </a:lnTo>
                <a:lnTo>
                  <a:pt x="66551" y="3366025"/>
                </a:lnTo>
                <a:lnTo>
                  <a:pt x="52308" y="3364729"/>
                </a:lnTo>
                <a:lnTo>
                  <a:pt x="39097" y="3360517"/>
                </a:lnTo>
                <a:lnTo>
                  <a:pt x="27257" y="3353728"/>
                </a:lnTo>
                <a:lnTo>
                  <a:pt x="17126" y="3344704"/>
                </a:lnTo>
                <a:lnTo>
                  <a:pt x="9039" y="3333786"/>
                </a:lnTo>
                <a:lnTo>
                  <a:pt x="3336" y="3321315"/>
                </a:lnTo>
                <a:lnTo>
                  <a:pt x="354" y="3307633"/>
                </a:lnTo>
                <a:lnTo>
                  <a:pt x="0" y="3299473"/>
                </a:lnTo>
                <a:lnTo>
                  <a:pt x="1666" y="3197697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04743" y="7864773"/>
            <a:ext cx="4720208" cy="807182"/>
          </a:xfrm>
          <a:custGeom>
            <a:avLst/>
            <a:gdLst/>
            <a:ahLst/>
            <a:cxnLst/>
            <a:rect l="l" t="t" r="r" b="b"/>
            <a:pathLst>
              <a:path w="4720208" h="807182">
                <a:moveTo>
                  <a:pt x="97" y="417741"/>
                </a:moveTo>
                <a:lnTo>
                  <a:pt x="0" y="409966"/>
                </a:lnTo>
                <a:lnTo>
                  <a:pt x="56" y="404676"/>
                </a:lnTo>
                <a:lnTo>
                  <a:pt x="199" y="391241"/>
                </a:lnTo>
                <a:lnTo>
                  <a:pt x="390" y="373315"/>
                </a:lnTo>
                <a:lnTo>
                  <a:pt x="590" y="354553"/>
                </a:lnTo>
                <a:lnTo>
                  <a:pt x="759" y="338608"/>
                </a:lnTo>
                <a:lnTo>
                  <a:pt x="860" y="329134"/>
                </a:lnTo>
                <a:lnTo>
                  <a:pt x="873" y="327955"/>
                </a:lnTo>
                <a:lnTo>
                  <a:pt x="4978" y="0"/>
                </a:lnTo>
                <a:lnTo>
                  <a:pt x="9083" y="327955"/>
                </a:lnTo>
                <a:lnTo>
                  <a:pt x="10218" y="409879"/>
                </a:lnTo>
                <a:lnTo>
                  <a:pt x="13445" y="448346"/>
                </a:lnTo>
                <a:lnTo>
                  <a:pt x="20992" y="486184"/>
                </a:lnTo>
                <a:lnTo>
                  <a:pt x="32845" y="522861"/>
                </a:lnTo>
                <a:lnTo>
                  <a:pt x="48988" y="557842"/>
                </a:lnTo>
                <a:lnTo>
                  <a:pt x="71508" y="593965"/>
                </a:lnTo>
                <a:lnTo>
                  <a:pt x="102044" y="630668"/>
                </a:lnTo>
                <a:lnTo>
                  <a:pt x="137705" y="662389"/>
                </a:lnTo>
                <a:lnTo>
                  <a:pt x="177602" y="688609"/>
                </a:lnTo>
                <a:lnTo>
                  <a:pt x="220848" y="708809"/>
                </a:lnTo>
                <a:lnTo>
                  <a:pt x="266554" y="722472"/>
                </a:lnTo>
                <a:lnTo>
                  <a:pt x="313834" y="729080"/>
                </a:lnTo>
                <a:lnTo>
                  <a:pt x="329790" y="729625"/>
                </a:lnTo>
                <a:lnTo>
                  <a:pt x="496581" y="727745"/>
                </a:lnTo>
                <a:lnTo>
                  <a:pt x="678666" y="725633"/>
                </a:lnTo>
                <a:lnTo>
                  <a:pt x="874362" y="723314"/>
                </a:lnTo>
                <a:lnTo>
                  <a:pt x="1081986" y="720813"/>
                </a:lnTo>
                <a:lnTo>
                  <a:pt x="1299858" y="718154"/>
                </a:lnTo>
                <a:lnTo>
                  <a:pt x="1526295" y="715361"/>
                </a:lnTo>
                <a:lnTo>
                  <a:pt x="1759616" y="712461"/>
                </a:lnTo>
                <a:lnTo>
                  <a:pt x="1998138" y="709477"/>
                </a:lnTo>
                <a:lnTo>
                  <a:pt x="2240179" y="706434"/>
                </a:lnTo>
                <a:lnTo>
                  <a:pt x="2484059" y="703358"/>
                </a:lnTo>
                <a:lnTo>
                  <a:pt x="2728094" y="700272"/>
                </a:lnTo>
                <a:lnTo>
                  <a:pt x="2970604" y="697202"/>
                </a:lnTo>
                <a:lnTo>
                  <a:pt x="3209905" y="694172"/>
                </a:lnTo>
                <a:lnTo>
                  <a:pt x="3444317" y="691208"/>
                </a:lnTo>
                <a:lnTo>
                  <a:pt x="3672157" y="688333"/>
                </a:lnTo>
                <a:lnTo>
                  <a:pt x="3891744" y="685573"/>
                </a:lnTo>
                <a:lnTo>
                  <a:pt x="4101395" y="682952"/>
                </a:lnTo>
                <a:lnTo>
                  <a:pt x="4299429" y="680496"/>
                </a:lnTo>
                <a:lnTo>
                  <a:pt x="4484164" y="678228"/>
                </a:lnTo>
                <a:lnTo>
                  <a:pt x="4653918" y="676174"/>
                </a:lnTo>
                <a:lnTo>
                  <a:pt x="4668274" y="677573"/>
                </a:lnTo>
                <a:lnTo>
                  <a:pt x="4703570" y="698027"/>
                </a:lnTo>
                <a:lnTo>
                  <a:pt x="4719958" y="735864"/>
                </a:lnTo>
                <a:lnTo>
                  <a:pt x="4720208" y="740892"/>
                </a:lnTo>
                <a:lnTo>
                  <a:pt x="4718839" y="755187"/>
                </a:lnTo>
                <a:lnTo>
                  <a:pt x="4698535" y="790375"/>
                </a:lnTo>
                <a:lnTo>
                  <a:pt x="4661140" y="806888"/>
                </a:lnTo>
                <a:lnTo>
                  <a:pt x="4653831" y="807182"/>
                </a:lnTo>
                <a:lnTo>
                  <a:pt x="4483309" y="805053"/>
                </a:lnTo>
                <a:lnTo>
                  <a:pt x="4298158" y="802742"/>
                </a:lnTo>
                <a:lnTo>
                  <a:pt x="4100025" y="800269"/>
                </a:lnTo>
                <a:lnTo>
                  <a:pt x="3890553" y="797654"/>
                </a:lnTo>
                <a:lnTo>
                  <a:pt x="3671389" y="794918"/>
                </a:lnTo>
                <a:lnTo>
                  <a:pt x="3444177" y="792081"/>
                </a:lnTo>
                <a:lnTo>
                  <a:pt x="3210563" y="789165"/>
                </a:lnTo>
                <a:lnTo>
                  <a:pt x="2972192" y="786189"/>
                </a:lnTo>
                <a:lnTo>
                  <a:pt x="2730709" y="783174"/>
                </a:lnTo>
                <a:lnTo>
                  <a:pt x="2487760" y="780140"/>
                </a:lnTo>
                <a:lnTo>
                  <a:pt x="2244989" y="777108"/>
                </a:lnTo>
                <a:lnTo>
                  <a:pt x="2004043" y="774099"/>
                </a:lnTo>
                <a:lnTo>
                  <a:pt x="1766566" y="771133"/>
                </a:lnTo>
                <a:lnTo>
                  <a:pt x="1534204" y="768230"/>
                </a:lnTo>
                <a:lnTo>
                  <a:pt x="1308602" y="765411"/>
                </a:lnTo>
                <a:lnTo>
                  <a:pt x="1091404" y="762697"/>
                </a:lnTo>
                <a:lnTo>
                  <a:pt x="884257" y="760107"/>
                </a:lnTo>
                <a:lnTo>
                  <a:pt x="688806" y="757664"/>
                </a:lnTo>
                <a:lnTo>
                  <a:pt x="506696" y="755386"/>
                </a:lnTo>
                <a:lnTo>
                  <a:pt x="339572" y="753294"/>
                </a:lnTo>
                <a:lnTo>
                  <a:pt x="301184" y="750503"/>
                </a:lnTo>
                <a:lnTo>
                  <a:pt x="286906" y="748229"/>
                </a:lnTo>
                <a:lnTo>
                  <a:pt x="274810" y="746155"/>
                </a:lnTo>
                <a:lnTo>
                  <a:pt x="262108" y="743386"/>
                </a:lnTo>
                <a:lnTo>
                  <a:pt x="249313" y="740047"/>
                </a:lnTo>
                <a:lnTo>
                  <a:pt x="236936" y="736267"/>
                </a:lnTo>
                <a:lnTo>
                  <a:pt x="225682" y="732246"/>
                </a:lnTo>
                <a:lnTo>
                  <a:pt x="213599" y="727649"/>
                </a:lnTo>
                <a:lnTo>
                  <a:pt x="201701" y="722580"/>
                </a:lnTo>
                <a:lnTo>
                  <a:pt x="190005" y="717049"/>
                </a:lnTo>
                <a:lnTo>
                  <a:pt x="178525" y="711068"/>
                </a:lnTo>
                <a:lnTo>
                  <a:pt x="167278" y="704652"/>
                </a:lnTo>
                <a:lnTo>
                  <a:pt x="156278" y="697811"/>
                </a:lnTo>
                <a:lnTo>
                  <a:pt x="145541" y="690558"/>
                </a:lnTo>
                <a:lnTo>
                  <a:pt x="135082" y="682905"/>
                </a:lnTo>
                <a:lnTo>
                  <a:pt x="124916" y="674865"/>
                </a:lnTo>
                <a:lnTo>
                  <a:pt x="115059" y="666450"/>
                </a:lnTo>
                <a:lnTo>
                  <a:pt x="105527" y="657672"/>
                </a:lnTo>
                <a:lnTo>
                  <a:pt x="96334" y="648543"/>
                </a:lnTo>
                <a:lnTo>
                  <a:pt x="87495" y="639076"/>
                </a:lnTo>
                <a:lnTo>
                  <a:pt x="79027" y="629284"/>
                </a:lnTo>
                <a:lnTo>
                  <a:pt x="70944" y="619178"/>
                </a:lnTo>
                <a:lnTo>
                  <a:pt x="63263" y="608771"/>
                </a:lnTo>
                <a:lnTo>
                  <a:pt x="55997" y="598075"/>
                </a:lnTo>
                <a:lnTo>
                  <a:pt x="50044" y="588574"/>
                </a:lnTo>
                <a:lnTo>
                  <a:pt x="43474" y="577500"/>
                </a:lnTo>
                <a:lnTo>
                  <a:pt x="37361" y="566177"/>
                </a:lnTo>
                <a:lnTo>
                  <a:pt x="31708" y="554624"/>
                </a:lnTo>
                <a:lnTo>
                  <a:pt x="26514" y="542859"/>
                </a:lnTo>
                <a:lnTo>
                  <a:pt x="21781" y="530903"/>
                </a:lnTo>
                <a:lnTo>
                  <a:pt x="17510" y="518772"/>
                </a:lnTo>
                <a:lnTo>
                  <a:pt x="13703" y="506487"/>
                </a:lnTo>
                <a:lnTo>
                  <a:pt x="10359" y="494066"/>
                </a:lnTo>
                <a:lnTo>
                  <a:pt x="7480" y="481528"/>
                </a:lnTo>
                <a:lnTo>
                  <a:pt x="5067" y="468892"/>
                </a:lnTo>
                <a:lnTo>
                  <a:pt x="3122" y="456176"/>
                </a:lnTo>
                <a:lnTo>
                  <a:pt x="1644" y="443400"/>
                </a:lnTo>
                <a:lnTo>
                  <a:pt x="635" y="430582"/>
                </a:lnTo>
                <a:lnTo>
                  <a:pt x="97" y="417741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443678" y="5818176"/>
            <a:ext cx="554337" cy="2791477"/>
          </a:xfrm>
          <a:custGeom>
            <a:avLst/>
            <a:gdLst/>
            <a:ahLst/>
            <a:cxnLst/>
            <a:rect l="l" t="t" r="r" b="b"/>
            <a:pathLst>
              <a:path w="554337" h="2791477">
                <a:moveTo>
                  <a:pt x="522040" y="8413"/>
                </a:moveTo>
                <a:lnTo>
                  <a:pt x="531200" y="14717"/>
                </a:lnTo>
                <a:lnTo>
                  <a:pt x="539215" y="22791"/>
                </a:lnTo>
                <a:lnTo>
                  <a:pt x="545812" y="32645"/>
                </a:lnTo>
                <a:lnTo>
                  <a:pt x="550713" y="44291"/>
                </a:lnTo>
                <a:lnTo>
                  <a:pt x="553644" y="57741"/>
                </a:lnTo>
                <a:lnTo>
                  <a:pt x="554337" y="66546"/>
                </a:lnTo>
                <a:lnTo>
                  <a:pt x="552492" y="152965"/>
                </a:lnTo>
                <a:lnTo>
                  <a:pt x="550433" y="249412"/>
                </a:lnTo>
                <a:lnTo>
                  <a:pt x="548184" y="354760"/>
                </a:lnTo>
                <a:lnTo>
                  <a:pt x="545769" y="467881"/>
                </a:lnTo>
                <a:lnTo>
                  <a:pt x="543212" y="587647"/>
                </a:lnTo>
                <a:lnTo>
                  <a:pt x="540537" y="712930"/>
                </a:lnTo>
                <a:lnTo>
                  <a:pt x="537768" y="842603"/>
                </a:lnTo>
                <a:lnTo>
                  <a:pt x="534929" y="975536"/>
                </a:lnTo>
                <a:lnTo>
                  <a:pt x="532045" y="1110603"/>
                </a:lnTo>
                <a:lnTo>
                  <a:pt x="529139" y="1246675"/>
                </a:lnTo>
                <a:lnTo>
                  <a:pt x="526236" y="1382625"/>
                </a:lnTo>
                <a:lnTo>
                  <a:pt x="523360" y="1517324"/>
                </a:lnTo>
                <a:lnTo>
                  <a:pt x="520535" y="1649645"/>
                </a:lnTo>
                <a:lnTo>
                  <a:pt x="517784" y="1778459"/>
                </a:lnTo>
                <a:lnTo>
                  <a:pt x="515132" y="1902640"/>
                </a:lnTo>
                <a:lnTo>
                  <a:pt x="512604" y="2021059"/>
                </a:lnTo>
                <a:lnTo>
                  <a:pt x="510223" y="2132587"/>
                </a:lnTo>
                <a:lnTo>
                  <a:pt x="508013" y="2236098"/>
                </a:lnTo>
                <a:lnTo>
                  <a:pt x="505999" y="2330463"/>
                </a:lnTo>
                <a:lnTo>
                  <a:pt x="504204" y="2414554"/>
                </a:lnTo>
                <a:lnTo>
                  <a:pt x="503995" y="2427112"/>
                </a:lnTo>
                <a:lnTo>
                  <a:pt x="503700" y="2439803"/>
                </a:lnTo>
                <a:lnTo>
                  <a:pt x="502579" y="2465404"/>
                </a:lnTo>
                <a:lnTo>
                  <a:pt x="500293" y="2490989"/>
                </a:lnTo>
                <a:lnTo>
                  <a:pt x="496295" y="2516191"/>
                </a:lnTo>
                <a:lnTo>
                  <a:pt x="491278" y="2536566"/>
                </a:lnTo>
                <a:lnTo>
                  <a:pt x="485459" y="2556767"/>
                </a:lnTo>
                <a:lnTo>
                  <a:pt x="478337" y="2576464"/>
                </a:lnTo>
                <a:lnTo>
                  <a:pt x="469969" y="2595609"/>
                </a:lnTo>
                <a:lnTo>
                  <a:pt x="460411" y="2614155"/>
                </a:lnTo>
                <a:lnTo>
                  <a:pt x="449720" y="2632052"/>
                </a:lnTo>
                <a:lnTo>
                  <a:pt x="437954" y="2649254"/>
                </a:lnTo>
                <a:lnTo>
                  <a:pt x="425168" y="2665711"/>
                </a:lnTo>
                <a:lnTo>
                  <a:pt x="411420" y="2681377"/>
                </a:lnTo>
                <a:lnTo>
                  <a:pt x="396767" y="2696202"/>
                </a:lnTo>
                <a:lnTo>
                  <a:pt x="381265" y="2710140"/>
                </a:lnTo>
                <a:lnTo>
                  <a:pt x="364971" y="2723141"/>
                </a:lnTo>
                <a:lnTo>
                  <a:pt x="347941" y="2735158"/>
                </a:lnTo>
                <a:lnTo>
                  <a:pt x="330234" y="2746144"/>
                </a:lnTo>
                <a:lnTo>
                  <a:pt x="311905" y="2756049"/>
                </a:lnTo>
                <a:lnTo>
                  <a:pt x="293011" y="2764826"/>
                </a:lnTo>
                <a:lnTo>
                  <a:pt x="273609" y="2772427"/>
                </a:lnTo>
                <a:lnTo>
                  <a:pt x="253755" y="2778804"/>
                </a:lnTo>
                <a:lnTo>
                  <a:pt x="233508" y="2783908"/>
                </a:lnTo>
                <a:lnTo>
                  <a:pt x="212923" y="2787693"/>
                </a:lnTo>
                <a:lnTo>
                  <a:pt x="192057" y="2790109"/>
                </a:lnTo>
                <a:lnTo>
                  <a:pt x="168618" y="2791209"/>
                </a:lnTo>
                <a:lnTo>
                  <a:pt x="143478" y="2791477"/>
                </a:lnTo>
                <a:lnTo>
                  <a:pt x="130457" y="2791370"/>
                </a:lnTo>
                <a:lnTo>
                  <a:pt x="103891" y="2790817"/>
                </a:lnTo>
                <a:lnTo>
                  <a:pt x="77125" y="2790003"/>
                </a:lnTo>
                <a:lnTo>
                  <a:pt x="63855" y="2789568"/>
                </a:lnTo>
                <a:lnTo>
                  <a:pt x="50760" y="2789154"/>
                </a:lnTo>
                <a:lnTo>
                  <a:pt x="37917" y="2788789"/>
                </a:lnTo>
                <a:lnTo>
                  <a:pt x="25399" y="2788501"/>
                </a:lnTo>
                <a:lnTo>
                  <a:pt x="13282" y="2788318"/>
                </a:lnTo>
                <a:lnTo>
                  <a:pt x="0" y="2788275"/>
                </a:lnTo>
                <a:lnTo>
                  <a:pt x="11410" y="2787915"/>
                </a:lnTo>
                <a:lnTo>
                  <a:pt x="23394" y="2787623"/>
                </a:lnTo>
                <a:lnTo>
                  <a:pt x="35863" y="2787381"/>
                </a:lnTo>
                <a:lnTo>
                  <a:pt x="48726" y="2787172"/>
                </a:lnTo>
                <a:lnTo>
                  <a:pt x="61893" y="2786979"/>
                </a:lnTo>
                <a:lnTo>
                  <a:pt x="75273" y="2786784"/>
                </a:lnTo>
                <a:lnTo>
                  <a:pt x="88776" y="2786570"/>
                </a:lnTo>
                <a:lnTo>
                  <a:pt x="102313" y="2786318"/>
                </a:lnTo>
                <a:lnTo>
                  <a:pt x="115793" y="2786013"/>
                </a:lnTo>
                <a:lnTo>
                  <a:pt x="129126" y="2785636"/>
                </a:lnTo>
                <a:lnTo>
                  <a:pt x="142222" y="2785169"/>
                </a:lnTo>
                <a:lnTo>
                  <a:pt x="167340" y="2783899"/>
                </a:lnTo>
                <a:lnTo>
                  <a:pt x="190426" y="2782063"/>
                </a:lnTo>
                <a:lnTo>
                  <a:pt x="212078" y="2778671"/>
                </a:lnTo>
                <a:lnTo>
                  <a:pt x="232612" y="2773924"/>
                </a:lnTo>
                <a:lnTo>
                  <a:pt x="252727" y="2767801"/>
                </a:lnTo>
                <a:lnTo>
                  <a:pt x="272359" y="2760359"/>
                </a:lnTo>
                <a:lnTo>
                  <a:pt x="291447" y="2751653"/>
                </a:lnTo>
                <a:lnTo>
                  <a:pt x="309929" y="2741741"/>
                </a:lnTo>
                <a:lnTo>
                  <a:pt x="327744" y="2730679"/>
                </a:lnTo>
                <a:lnTo>
                  <a:pt x="344831" y="2718523"/>
                </a:lnTo>
                <a:lnTo>
                  <a:pt x="361127" y="2705330"/>
                </a:lnTo>
                <a:lnTo>
                  <a:pt x="376570" y="2691155"/>
                </a:lnTo>
                <a:lnTo>
                  <a:pt x="391100" y="2676055"/>
                </a:lnTo>
                <a:lnTo>
                  <a:pt x="404655" y="2660087"/>
                </a:lnTo>
                <a:lnTo>
                  <a:pt x="417172" y="2643306"/>
                </a:lnTo>
                <a:lnTo>
                  <a:pt x="428591" y="2625770"/>
                </a:lnTo>
                <a:lnTo>
                  <a:pt x="438850" y="2607534"/>
                </a:lnTo>
                <a:lnTo>
                  <a:pt x="447886" y="2588654"/>
                </a:lnTo>
                <a:lnTo>
                  <a:pt x="455639" y="2569188"/>
                </a:lnTo>
                <a:lnTo>
                  <a:pt x="462046" y="2549191"/>
                </a:lnTo>
                <a:lnTo>
                  <a:pt x="467047" y="2528720"/>
                </a:lnTo>
                <a:lnTo>
                  <a:pt x="470579" y="2507831"/>
                </a:lnTo>
                <a:lnTo>
                  <a:pt x="473326" y="2482730"/>
                </a:lnTo>
                <a:lnTo>
                  <a:pt x="473944" y="2469892"/>
                </a:lnTo>
                <a:lnTo>
                  <a:pt x="474173" y="2457056"/>
                </a:lnTo>
                <a:lnTo>
                  <a:pt x="474100" y="2444372"/>
                </a:lnTo>
                <a:lnTo>
                  <a:pt x="473986" y="2438485"/>
                </a:lnTo>
                <a:lnTo>
                  <a:pt x="473780" y="2430396"/>
                </a:lnTo>
                <a:lnTo>
                  <a:pt x="473362" y="2411921"/>
                </a:lnTo>
                <a:lnTo>
                  <a:pt x="472754" y="2384196"/>
                </a:lnTo>
                <a:lnTo>
                  <a:pt x="471981" y="2348359"/>
                </a:lnTo>
                <a:lnTo>
                  <a:pt x="471065" y="2305547"/>
                </a:lnTo>
                <a:lnTo>
                  <a:pt x="470030" y="2256898"/>
                </a:lnTo>
                <a:lnTo>
                  <a:pt x="468899" y="2203550"/>
                </a:lnTo>
                <a:lnTo>
                  <a:pt x="467696" y="2146640"/>
                </a:lnTo>
                <a:lnTo>
                  <a:pt x="466443" y="2087305"/>
                </a:lnTo>
                <a:lnTo>
                  <a:pt x="465164" y="2026684"/>
                </a:lnTo>
                <a:lnTo>
                  <a:pt x="463883" y="1965913"/>
                </a:lnTo>
                <a:lnTo>
                  <a:pt x="462623" y="1906130"/>
                </a:lnTo>
                <a:lnTo>
                  <a:pt x="461406" y="1848473"/>
                </a:lnTo>
                <a:lnTo>
                  <a:pt x="460257" y="1794079"/>
                </a:lnTo>
                <a:lnTo>
                  <a:pt x="459198" y="1744086"/>
                </a:lnTo>
                <a:lnTo>
                  <a:pt x="458254" y="1699632"/>
                </a:lnTo>
                <a:lnTo>
                  <a:pt x="457446" y="1661853"/>
                </a:lnTo>
                <a:lnTo>
                  <a:pt x="456800" y="1631888"/>
                </a:lnTo>
                <a:lnTo>
                  <a:pt x="456337" y="1610873"/>
                </a:lnTo>
                <a:lnTo>
                  <a:pt x="456081" y="1599948"/>
                </a:lnTo>
                <a:lnTo>
                  <a:pt x="455844" y="1588831"/>
                </a:lnTo>
                <a:lnTo>
                  <a:pt x="455164" y="1557012"/>
                </a:lnTo>
                <a:lnTo>
                  <a:pt x="454092" y="1506794"/>
                </a:lnTo>
                <a:lnTo>
                  <a:pt x="452675" y="1440474"/>
                </a:lnTo>
                <a:lnTo>
                  <a:pt x="450964" y="1360354"/>
                </a:lnTo>
                <a:lnTo>
                  <a:pt x="449007" y="1268733"/>
                </a:lnTo>
                <a:lnTo>
                  <a:pt x="446853" y="1167912"/>
                </a:lnTo>
                <a:lnTo>
                  <a:pt x="444553" y="1060190"/>
                </a:lnTo>
                <a:lnTo>
                  <a:pt x="442154" y="947869"/>
                </a:lnTo>
                <a:lnTo>
                  <a:pt x="439705" y="833247"/>
                </a:lnTo>
                <a:lnTo>
                  <a:pt x="437257" y="718625"/>
                </a:lnTo>
                <a:lnTo>
                  <a:pt x="434858" y="606303"/>
                </a:lnTo>
                <a:lnTo>
                  <a:pt x="432557" y="498582"/>
                </a:lnTo>
                <a:lnTo>
                  <a:pt x="430404" y="397761"/>
                </a:lnTo>
                <a:lnTo>
                  <a:pt x="428447" y="306140"/>
                </a:lnTo>
                <a:lnTo>
                  <a:pt x="426736" y="226020"/>
                </a:lnTo>
                <a:lnTo>
                  <a:pt x="425319" y="159700"/>
                </a:lnTo>
                <a:lnTo>
                  <a:pt x="424246" y="109481"/>
                </a:lnTo>
                <a:lnTo>
                  <a:pt x="423567" y="77663"/>
                </a:lnTo>
                <a:lnTo>
                  <a:pt x="423329" y="66546"/>
                </a:lnTo>
                <a:lnTo>
                  <a:pt x="424698" y="52522"/>
                </a:lnTo>
                <a:lnTo>
                  <a:pt x="428233" y="40129"/>
                </a:lnTo>
                <a:lnTo>
                  <a:pt x="433658" y="29378"/>
                </a:lnTo>
                <a:lnTo>
                  <a:pt x="440697" y="20280"/>
                </a:lnTo>
                <a:lnTo>
                  <a:pt x="449076" y="12848"/>
                </a:lnTo>
                <a:lnTo>
                  <a:pt x="458517" y="7092"/>
                </a:lnTo>
                <a:lnTo>
                  <a:pt x="468745" y="3024"/>
                </a:lnTo>
                <a:lnTo>
                  <a:pt x="479485" y="656"/>
                </a:lnTo>
                <a:lnTo>
                  <a:pt x="490460" y="0"/>
                </a:lnTo>
                <a:lnTo>
                  <a:pt x="501395" y="1066"/>
                </a:lnTo>
                <a:lnTo>
                  <a:pt x="512013" y="3867"/>
                </a:lnTo>
                <a:lnTo>
                  <a:pt x="522040" y="8413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44716" y="4508443"/>
            <a:ext cx="4299494" cy="1376367"/>
          </a:xfrm>
          <a:custGeom>
            <a:avLst/>
            <a:gdLst/>
            <a:ahLst/>
            <a:cxnLst/>
            <a:rect l="l" t="t" r="r" b="b"/>
            <a:pathLst>
              <a:path w="4299494" h="1376367">
                <a:moveTo>
                  <a:pt x="154096" y="130020"/>
                </a:moveTo>
                <a:lnTo>
                  <a:pt x="66289" y="131095"/>
                </a:lnTo>
                <a:lnTo>
                  <a:pt x="51934" y="129692"/>
                </a:lnTo>
                <a:lnTo>
                  <a:pt x="38643" y="125351"/>
                </a:lnTo>
                <a:lnTo>
                  <a:pt x="26762" y="118410"/>
                </a:lnTo>
                <a:lnTo>
                  <a:pt x="16637" y="109206"/>
                </a:lnTo>
                <a:lnTo>
                  <a:pt x="8613" y="98077"/>
                </a:lnTo>
                <a:lnTo>
                  <a:pt x="3035" y="85361"/>
                </a:lnTo>
                <a:lnTo>
                  <a:pt x="250" y="71394"/>
                </a:lnTo>
                <a:lnTo>
                  <a:pt x="0" y="66377"/>
                </a:lnTo>
                <a:lnTo>
                  <a:pt x="1368" y="52081"/>
                </a:lnTo>
                <a:lnTo>
                  <a:pt x="5665" y="38843"/>
                </a:lnTo>
                <a:lnTo>
                  <a:pt x="12548" y="27000"/>
                </a:lnTo>
                <a:lnTo>
                  <a:pt x="21672" y="16894"/>
                </a:lnTo>
                <a:lnTo>
                  <a:pt x="32696" y="8862"/>
                </a:lnTo>
                <a:lnTo>
                  <a:pt x="45276" y="3244"/>
                </a:lnTo>
                <a:lnTo>
                  <a:pt x="59068" y="380"/>
                </a:lnTo>
                <a:lnTo>
                  <a:pt x="66289" y="87"/>
                </a:lnTo>
                <a:lnTo>
                  <a:pt x="66115" y="0"/>
                </a:lnTo>
                <a:lnTo>
                  <a:pt x="208567" y="2205"/>
                </a:lnTo>
                <a:lnTo>
                  <a:pt x="368728" y="4423"/>
                </a:lnTo>
                <a:lnTo>
                  <a:pt x="544602" y="6659"/>
                </a:lnTo>
                <a:lnTo>
                  <a:pt x="734192" y="8917"/>
                </a:lnTo>
                <a:lnTo>
                  <a:pt x="935504" y="11202"/>
                </a:lnTo>
                <a:lnTo>
                  <a:pt x="1146542" y="13519"/>
                </a:lnTo>
                <a:lnTo>
                  <a:pt x="1365310" y="15872"/>
                </a:lnTo>
                <a:lnTo>
                  <a:pt x="1589814" y="18266"/>
                </a:lnTo>
                <a:lnTo>
                  <a:pt x="1818056" y="20707"/>
                </a:lnTo>
                <a:lnTo>
                  <a:pt x="2048043" y="23199"/>
                </a:lnTo>
                <a:lnTo>
                  <a:pt x="2277779" y="25746"/>
                </a:lnTo>
                <a:lnTo>
                  <a:pt x="2505267" y="28354"/>
                </a:lnTo>
                <a:lnTo>
                  <a:pt x="2728513" y="31027"/>
                </a:lnTo>
                <a:lnTo>
                  <a:pt x="2945520" y="33770"/>
                </a:lnTo>
                <a:lnTo>
                  <a:pt x="3154294" y="36587"/>
                </a:lnTo>
                <a:lnTo>
                  <a:pt x="3352839" y="39485"/>
                </a:lnTo>
                <a:lnTo>
                  <a:pt x="3539160" y="42467"/>
                </a:lnTo>
                <a:lnTo>
                  <a:pt x="3711260" y="45537"/>
                </a:lnTo>
                <a:lnTo>
                  <a:pt x="3867145" y="48702"/>
                </a:lnTo>
                <a:lnTo>
                  <a:pt x="4004818" y="51966"/>
                </a:lnTo>
                <a:lnTo>
                  <a:pt x="4042316" y="59973"/>
                </a:lnTo>
                <a:lnTo>
                  <a:pt x="4083149" y="73821"/>
                </a:lnTo>
                <a:lnTo>
                  <a:pt x="4089711" y="76333"/>
                </a:lnTo>
                <a:lnTo>
                  <a:pt x="4106742" y="84263"/>
                </a:lnTo>
                <a:lnTo>
                  <a:pt x="4123254" y="93115"/>
                </a:lnTo>
                <a:lnTo>
                  <a:pt x="4139220" y="102850"/>
                </a:lnTo>
                <a:lnTo>
                  <a:pt x="4154608" y="113428"/>
                </a:lnTo>
                <a:lnTo>
                  <a:pt x="4169390" y="124809"/>
                </a:lnTo>
                <a:lnTo>
                  <a:pt x="4183536" y="136953"/>
                </a:lnTo>
                <a:lnTo>
                  <a:pt x="4197017" y="149821"/>
                </a:lnTo>
                <a:lnTo>
                  <a:pt x="4209804" y="163371"/>
                </a:lnTo>
                <a:lnTo>
                  <a:pt x="4221866" y="177565"/>
                </a:lnTo>
                <a:lnTo>
                  <a:pt x="4233176" y="192363"/>
                </a:lnTo>
                <a:lnTo>
                  <a:pt x="4243702" y="207723"/>
                </a:lnTo>
                <a:lnTo>
                  <a:pt x="4253416" y="223607"/>
                </a:lnTo>
                <a:lnTo>
                  <a:pt x="4262289" y="239974"/>
                </a:lnTo>
                <a:lnTo>
                  <a:pt x="4270291" y="256785"/>
                </a:lnTo>
                <a:lnTo>
                  <a:pt x="4277392" y="273999"/>
                </a:lnTo>
                <a:lnTo>
                  <a:pt x="4283564" y="291577"/>
                </a:lnTo>
                <a:lnTo>
                  <a:pt x="4288776" y="309479"/>
                </a:lnTo>
                <a:lnTo>
                  <a:pt x="4292999" y="327664"/>
                </a:lnTo>
                <a:lnTo>
                  <a:pt x="4296205" y="346093"/>
                </a:lnTo>
                <a:lnTo>
                  <a:pt x="4298363" y="364725"/>
                </a:lnTo>
                <a:lnTo>
                  <a:pt x="4299231" y="388040"/>
                </a:lnTo>
                <a:lnTo>
                  <a:pt x="4299494" y="426703"/>
                </a:lnTo>
                <a:lnTo>
                  <a:pt x="4299388" y="440130"/>
                </a:lnTo>
                <a:lnTo>
                  <a:pt x="4299221" y="453642"/>
                </a:lnTo>
                <a:lnTo>
                  <a:pt x="4299014" y="467127"/>
                </a:lnTo>
                <a:lnTo>
                  <a:pt x="4298788" y="480474"/>
                </a:lnTo>
                <a:lnTo>
                  <a:pt x="4298564" y="493573"/>
                </a:lnTo>
                <a:lnTo>
                  <a:pt x="4298363" y="506311"/>
                </a:lnTo>
                <a:lnTo>
                  <a:pt x="4298206" y="518579"/>
                </a:lnTo>
                <a:lnTo>
                  <a:pt x="4298114" y="530264"/>
                </a:lnTo>
                <a:lnTo>
                  <a:pt x="4298101" y="534336"/>
                </a:lnTo>
                <a:lnTo>
                  <a:pt x="4297860" y="554621"/>
                </a:lnTo>
                <a:lnTo>
                  <a:pt x="4297536" y="581606"/>
                </a:lnTo>
                <a:lnTo>
                  <a:pt x="4297139" y="614556"/>
                </a:lnTo>
                <a:lnTo>
                  <a:pt x="4296677" y="652737"/>
                </a:lnTo>
                <a:lnTo>
                  <a:pt x="4296160" y="695417"/>
                </a:lnTo>
                <a:lnTo>
                  <a:pt x="4295596" y="741861"/>
                </a:lnTo>
                <a:lnTo>
                  <a:pt x="4294995" y="791336"/>
                </a:lnTo>
                <a:lnTo>
                  <a:pt x="4294365" y="843107"/>
                </a:lnTo>
                <a:lnTo>
                  <a:pt x="4293716" y="896440"/>
                </a:lnTo>
                <a:lnTo>
                  <a:pt x="4293057" y="950603"/>
                </a:lnTo>
                <a:lnTo>
                  <a:pt x="4292396" y="1004860"/>
                </a:lnTo>
                <a:lnTo>
                  <a:pt x="4291743" y="1058478"/>
                </a:lnTo>
                <a:lnTo>
                  <a:pt x="4291107" y="1110724"/>
                </a:lnTo>
                <a:lnTo>
                  <a:pt x="4290496" y="1160864"/>
                </a:lnTo>
                <a:lnTo>
                  <a:pt x="4289921" y="1208162"/>
                </a:lnTo>
                <a:lnTo>
                  <a:pt x="4289389" y="1251887"/>
                </a:lnTo>
                <a:lnTo>
                  <a:pt x="4288910" y="1291304"/>
                </a:lnTo>
                <a:lnTo>
                  <a:pt x="4288494" y="1325678"/>
                </a:lnTo>
                <a:lnTo>
                  <a:pt x="4288148" y="1354277"/>
                </a:lnTo>
                <a:lnTo>
                  <a:pt x="4287882" y="1376367"/>
                </a:lnTo>
                <a:lnTo>
                  <a:pt x="4287651" y="1353748"/>
                </a:lnTo>
                <a:lnTo>
                  <a:pt x="4287330" y="1324759"/>
                </a:lnTo>
                <a:lnTo>
                  <a:pt x="4286929" y="1290118"/>
                </a:lnTo>
                <a:lnTo>
                  <a:pt x="4286459" y="1250546"/>
                </a:lnTo>
                <a:lnTo>
                  <a:pt x="4285929" y="1206762"/>
                </a:lnTo>
                <a:lnTo>
                  <a:pt x="4285350" y="1159488"/>
                </a:lnTo>
                <a:lnTo>
                  <a:pt x="4284732" y="1109443"/>
                </a:lnTo>
                <a:lnTo>
                  <a:pt x="4284084" y="1057347"/>
                </a:lnTo>
                <a:lnTo>
                  <a:pt x="4283417" y="1003920"/>
                </a:lnTo>
                <a:lnTo>
                  <a:pt x="4282740" y="949882"/>
                </a:lnTo>
                <a:lnTo>
                  <a:pt x="4282064" y="895954"/>
                </a:lnTo>
                <a:lnTo>
                  <a:pt x="4281399" y="842855"/>
                </a:lnTo>
                <a:lnTo>
                  <a:pt x="4280754" y="791306"/>
                </a:lnTo>
                <a:lnTo>
                  <a:pt x="4280141" y="742026"/>
                </a:lnTo>
                <a:lnTo>
                  <a:pt x="4279567" y="695737"/>
                </a:lnTo>
                <a:lnTo>
                  <a:pt x="4279045" y="653157"/>
                </a:lnTo>
                <a:lnTo>
                  <a:pt x="4278584" y="615007"/>
                </a:lnTo>
                <a:lnTo>
                  <a:pt x="4278193" y="582006"/>
                </a:lnTo>
                <a:lnTo>
                  <a:pt x="4277883" y="554876"/>
                </a:lnTo>
                <a:lnTo>
                  <a:pt x="4277664" y="534336"/>
                </a:lnTo>
                <a:lnTo>
                  <a:pt x="4277474" y="522916"/>
                </a:lnTo>
                <a:lnTo>
                  <a:pt x="4277331" y="510831"/>
                </a:lnTo>
                <a:lnTo>
                  <a:pt x="4277218" y="498204"/>
                </a:lnTo>
                <a:lnTo>
                  <a:pt x="4277120" y="485158"/>
                </a:lnTo>
                <a:lnTo>
                  <a:pt x="4277018" y="471814"/>
                </a:lnTo>
                <a:lnTo>
                  <a:pt x="4276741" y="444724"/>
                </a:lnTo>
                <a:lnTo>
                  <a:pt x="4276255" y="417910"/>
                </a:lnTo>
                <a:lnTo>
                  <a:pt x="4275428" y="392352"/>
                </a:lnTo>
                <a:lnTo>
                  <a:pt x="4274126" y="369027"/>
                </a:lnTo>
                <a:lnTo>
                  <a:pt x="4268233" y="333333"/>
                </a:lnTo>
                <a:lnTo>
                  <a:pt x="4258794" y="300398"/>
                </a:lnTo>
                <a:lnTo>
                  <a:pt x="4245894" y="268740"/>
                </a:lnTo>
                <a:lnTo>
                  <a:pt x="4229749" y="238648"/>
                </a:lnTo>
                <a:lnTo>
                  <a:pt x="4210577" y="210409"/>
                </a:lnTo>
                <a:lnTo>
                  <a:pt x="4188593" y="184310"/>
                </a:lnTo>
                <a:lnTo>
                  <a:pt x="4164015" y="160640"/>
                </a:lnTo>
                <a:lnTo>
                  <a:pt x="4137057" y="139686"/>
                </a:lnTo>
                <a:lnTo>
                  <a:pt x="4107938" y="121735"/>
                </a:lnTo>
                <a:lnTo>
                  <a:pt x="4076873" y="107076"/>
                </a:lnTo>
                <a:lnTo>
                  <a:pt x="4052552" y="98666"/>
                </a:lnTo>
                <a:lnTo>
                  <a:pt x="4028263" y="92022"/>
                </a:lnTo>
                <a:lnTo>
                  <a:pt x="4003489" y="87301"/>
                </a:lnTo>
                <a:lnTo>
                  <a:pt x="3980014" y="84805"/>
                </a:lnTo>
                <a:lnTo>
                  <a:pt x="3936762" y="84492"/>
                </a:lnTo>
                <a:lnTo>
                  <a:pt x="3912260" y="84497"/>
                </a:lnTo>
                <a:lnTo>
                  <a:pt x="3886143" y="84596"/>
                </a:lnTo>
                <a:lnTo>
                  <a:pt x="3858639" y="84778"/>
                </a:lnTo>
                <a:lnTo>
                  <a:pt x="3829976" y="85031"/>
                </a:lnTo>
                <a:lnTo>
                  <a:pt x="3800380" y="85346"/>
                </a:lnTo>
                <a:lnTo>
                  <a:pt x="3770079" y="85712"/>
                </a:lnTo>
                <a:lnTo>
                  <a:pt x="3739300" y="86117"/>
                </a:lnTo>
                <a:lnTo>
                  <a:pt x="3708271" y="86552"/>
                </a:lnTo>
                <a:lnTo>
                  <a:pt x="3677219" y="87005"/>
                </a:lnTo>
                <a:lnTo>
                  <a:pt x="3646372" y="87465"/>
                </a:lnTo>
                <a:lnTo>
                  <a:pt x="3615956" y="87922"/>
                </a:lnTo>
                <a:lnTo>
                  <a:pt x="3586200" y="88366"/>
                </a:lnTo>
                <a:lnTo>
                  <a:pt x="3557330" y="88784"/>
                </a:lnTo>
                <a:lnTo>
                  <a:pt x="3529574" y="89168"/>
                </a:lnTo>
                <a:lnTo>
                  <a:pt x="3503159" y="89505"/>
                </a:lnTo>
                <a:lnTo>
                  <a:pt x="3478313" y="89785"/>
                </a:lnTo>
                <a:lnTo>
                  <a:pt x="3455263" y="89998"/>
                </a:lnTo>
                <a:lnTo>
                  <a:pt x="3434236" y="90133"/>
                </a:lnTo>
                <a:lnTo>
                  <a:pt x="3353859" y="91108"/>
                </a:lnTo>
                <a:lnTo>
                  <a:pt x="3246469" y="92412"/>
                </a:lnTo>
                <a:lnTo>
                  <a:pt x="3115022" y="94008"/>
                </a:lnTo>
                <a:lnTo>
                  <a:pt x="2962478" y="95860"/>
                </a:lnTo>
                <a:lnTo>
                  <a:pt x="2791795" y="97933"/>
                </a:lnTo>
                <a:lnTo>
                  <a:pt x="2605929" y="100191"/>
                </a:lnTo>
                <a:lnTo>
                  <a:pt x="2407841" y="102598"/>
                </a:lnTo>
                <a:lnTo>
                  <a:pt x="2200487" y="105117"/>
                </a:lnTo>
                <a:lnTo>
                  <a:pt x="1986826" y="107714"/>
                </a:lnTo>
                <a:lnTo>
                  <a:pt x="1769816" y="110352"/>
                </a:lnTo>
                <a:lnTo>
                  <a:pt x="1552414" y="112995"/>
                </a:lnTo>
                <a:lnTo>
                  <a:pt x="1337580" y="115607"/>
                </a:lnTo>
                <a:lnTo>
                  <a:pt x="1128271" y="118153"/>
                </a:lnTo>
                <a:lnTo>
                  <a:pt x="927445" y="120596"/>
                </a:lnTo>
                <a:lnTo>
                  <a:pt x="738060" y="122901"/>
                </a:lnTo>
                <a:lnTo>
                  <a:pt x="563075" y="125032"/>
                </a:lnTo>
                <a:lnTo>
                  <a:pt x="405447" y="126952"/>
                </a:lnTo>
                <a:lnTo>
                  <a:pt x="268135" y="128627"/>
                </a:lnTo>
                <a:lnTo>
                  <a:pt x="154096" y="130020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11473" y="4854934"/>
            <a:ext cx="620627" cy="2193885"/>
          </a:xfrm>
          <a:custGeom>
            <a:avLst/>
            <a:gdLst/>
            <a:ahLst/>
            <a:cxnLst/>
            <a:rect l="l" t="t" r="r" b="b"/>
            <a:pathLst>
              <a:path w="620627" h="2193885">
                <a:moveTo>
                  <a:pt x="1086" y="2084678"/>
                </a:moveTo>
                <a:lnTo>
                  <a:pt x="2486" y="2030373"/>
                </a:lnTo>
                <a:lnTo>
                  <a:pt x="4165" y="1965380"/>
                </a:lnTo>
                <a:lnTo>
                  <a:pt x="6087" y="1891061"/>
                </a:lnTo>
                <a:lnTo>
                  <a:pt x="8218" y="1808777"/>
                </a:lnTo>
                <a:lnTo>
                  <a:pt x="10520" y="1719888"/>
                </a:lnTo>
                <a:lnTo>
                  <a:pt x="12959" y="1625757"/>
                </a:lnTo>
                <a:lnTo>
                  <a:pt x="15500" y="1527743"/>
                </a:lnTo>
                <a:lnTo>
                  <a:pt x="18106" y="1427210"/>
                </a:lnTo>
                <a:lnTo>
                  <a:pt x="20742" y="1325516"/>
                </a:lnTo>
                <a:lnTo>
                  <a:pt x="23374" y="1224025"/>
                </a:lnTo>
                <a:lnTo>
                  <a:pt x="25964" y="1124096"/>
                </a:lnTo>
                <a:lnTo>
                  <a:pt x="28478" y="1027092"/>
                </a:lnTo>
                <a:lnTo>
                  <a:pt x="30881" y="934373"/>
                </a:lnTo>
                <a:lnTo>
                  <a:pt x="33136" y="847300"/>
                </a:lnTo>
                <a:lnTo>
                  <a:pt x="35209" y="767235"/>
                </a:lnTo>
                <a:lnTo>
                  <a:pt x="37063" y="695538"/>
                </a:lnTo>
                <a:lnTo>
                  <a:pt x="38664" y="633572"/>
                </a:lnTo>
                <a:lnTo>
                  <a:pt x="39975" y="582697"/>
                </a:lnTo>
                <a:lnTo>
                  <a:pt x="40961" y="544274"/>
                </a:lnTo>
                <a:lnTo>
                  <a:pt x="41036" y="541382"/>
                </a:lnTo>
                <a:lnTo>
                  <a:pt x="41244" y="533359"/>
                </a:lnTo>
                <a:lnTo>
                  <a:pt x="41560" y="521187"/>
                </a:lnTo>
                <a:lnTo>
                  <a:pt x="41958" y="505845"/>
                </a:lnTo>
                <a:lnTo>
                  <a:pt x="42413" y="488314"/>
                </a:lnTo>
                <a:lnTo>
                  <a:pt x="42899" y="469574"/>
                </a:lnTo>
                <a:lnTo>
                  <a:pt x="43391" y="450607"/>
                </a:lnTo>
                <a:lnTo>
                  <a:pt x="43863" y="432391"/>
                </a:lnTo>
                <a:lnTo>
                  <a:pt x="44291" y="415908"/>
                </a:lnTo>
                <a:lnTo>
                  <a:pt x="44648" y="402139"/>
                </a:lnTo>
                <a:lnTo>
                  <a:pt x="44909" y="392063"/>
                </a:lnTo>
                <a:lnTo>
                  <a:pt x="45049" y="386662"/>
                </a:lnTo>
                <a:lnTo>
                  <a:pt x="45066" y="386016"/>
                </a:lnTo>
                <a:lnTo>
                  <a:pt x="45664" y="360993"/>
                </a:lnTo>
                <a:lnTo>
                  <a:pt x="46718" y="335264"/>
                </a:lnTo>
                <a:lnTo>
                  <a:pt x="47580" y="322325"/>
                </a:lnTo>
                <a:lnTo>
                  <a:pt x="48754" y="309435"/>
                </a:lnTo>
                <a:lnTo>
                  <a:pt x="52295" y="284110"/>
                </a:lnTo>
                <a:lnTo>
                  <a:pt x="56682" y="264179"/>
                </a:lnTo>
                <a:lnTo>
                  <a:pt x="63727" y="239632"/>
                </a:lnTo>
                <a:lnTo>
                  <a:pt x="72395" y="215989"/>
                </a:lnTo>
                <a:lnTo>
                  <a:pt x="82612" y="193300"/>
                </a:lnTo>
                <a:lnTo>
                  <a:pt x="94306" y="171614"/>
                </a:lnTo>
                <a:lnTo>
                  <a:pt x="107404" y="150979"/>
                </a:lnTo>
                <a:lnTo>
                  <a:pt x="121833" y="131445"/>
                </a:lnTo>
                <a:lnTo>
                  <a:pt x="137520" y="113061"/>
                </a:lnTo>
                <a:lnTo>
                  <a:pt x="154392" y="95876"/>
                </a:lnTo>
                <a:lnTo>
                  <a:pt x="172377" y="79939"/>
                </a:lnTo>
                <a:lnTo>
                  <a:pt x="191402" y="65298"/>
                </a:lnTo>
                <a:lnTo>
                  <a:pt x="211393" y="52004"/>
                </a:lnTo>
                <a:lnTo>
                  <a:pt x="232279" y="40106"/>
                </a:lnTo>
                <a:lnTo>
                  <a:pt x="253985" y="29651"/>
                </a:lnTo>
                <a:lnTo>
                  <a:pt x="276440" y="20690"/>
                </a:lnTo>
                <a:lnTo>
                  <a:pt x="299571" y="13271"/>
                </a:lnTo>
                <a:lnTo>
                  <a:pt x="323304" y="7443"/>
                </a:lnTo>
                <a:lnTo>
                  <a:pt x="347566" y="3256"/>
                </a:lnTo>
                <a:lnTo>
                  <a:pt x="372286" y="758"/>
                </a:lnTo>
                <a:lnTo>
                  <a:pt x="397390" y="0"/>
                </a:lnTo>
                <a:lnTo>
                  <a:pt x="422805" y="1028"/>
                </a:lnTo>
                <a:lnTo>
                  <a:pt x="429352" y="1169"/>
                </a:lnTo>
                <a:lnTo>
                  <a:pt x="438362" y="1384"/>
                </a:lnTo>
                <a:lnTo>
                  <a:pt x="449477" y="1662"/>
                </a:lnTo>
                <a:lnTo>
                  <a:pt x="462340" y="1993"/>
                </a:lnTo>
                <a:lnTo>
                  <a:pt x="476593" y="2366"/>
                </a:lnTo>
                <a:lnTo>
                  <a:pt x="491878" y="2770"/>
                </a:lnTo>
                <a:lnTo>
                  <a:pt x="507837" y="3195"/>
                </a:lnTo>
                <a:lnTo>
                  <a:pt x="524112" y="3631"/>
                </a:lnTo>
                <a:lnTo>
                  <a:pt x="540346" y="4066"/>
                </a:lnTo>
                <a:lnTo>
                  <a:pt x="556181" y="4491"/>
                </a:lnTo>
                <a:lnTo>
                  <a:pt x="571259" y="4895"/>
                </a:lnTo>
                <a:lnTo>
                  <a:pt x="585223" y="5268"/>
                </a:lnTo>
                <a:lnTo>
                  <a:pt x="597713" y="5598"/>
                </a:lnTo>
                <a:lnTo>
                  <a:pt x="608374" y="5875"/>
                </a:lnTo>
                <a:lnTo>
                  <a:pt x="616846" y="6090"/>
                </a:lnTo>
                <a:lnTo>
                  <a:pt x="620627" y="6181"/>
                </a:lnTo>
                <a:lnTo>
                  <a:pt x="611041" y="6488"/>
                </a:lnTo>
                <a:lnTo>
                  <a:pt x="600362" y="6792"/>
                </a:lnTo>
                <a:lnTo>
                  <a:pt x="588724" y="7095"/>
                </a:lnTo>
                <a:lnTo>
                  <a:pt x="576259" y="7400"/>
                </a:lnTo>
                <a:lnTo>
                  <a:pt x="563102" y="7707"/>
                </a:lnTo>
                <a:lnTo>
                  <a:pt x="549385" y="8019"/>
                </a:lnTo>
                <a:lnTo>
                  <a:pt x="535241" y="8338"/>
                </a:lnTo>
                <a:lnTo>
                  <a:pt x="520805" y="8665"/>
                </a:lnTo>
                <a:lnTo>
                  <a:pt x="506209" y="9002"/>
                </a:lnTo>
                <a:lnTo>
                  <a:pt x="491588" y="9351"/>
                </a:lnTo>
                <a:lnTo>
                  <a:pt x="462800" y="10094"/>
                </a:lnTo>
                <a:lnTo>
                  <a:pt x="435508" y="10908"/>
                </a:lnTo>
                <a:lnTo>
                  <a:pt x="410779" y="11807"/>
                </a:lnTo>
                <a:lnTo>
                  <a:pt x="389681" y="12807"/>
                </a:lnTo>
                <a:lnTo>
                  <a:pt x="362459" y="15163"/>
                </a:lnTo>
                <a:lnTo>
                  <a:pt x="341631" y="18648"/>
                </a:lnTo>
                <a:lnTo>
                  <a:pt x="321171" y="23565"/>
                </a:lnTo>
                <a:lnTo>
                  <a:pt x="301141" y="29860"/>
                </a:lnTo>
                <a:lnTo>
                  <a:pt x="281605" y="37474"/>
                </a:lnTo>
                <a:lnTo>
                  <a:pt x="262625" y="46353"/>
                </a:lnTo>
                <a:lnTo>
                  <a:pt x="244264" y="56439"/>
                </a:lnTo>
                <a:lnTo>
                  <a:pt x="226586" y="67676"/>
                </a:lnTo>
                <a:lnTo>
                  <a:pt x="209654" y="80008"/>
                </a:lnTo>
                <a:lnTo>
                  <a:pt x="193531" y="93378"/>
                </a:lnTo>
                <a:lnTo>
                  <a:pt x="178279" y="107730"/>
                </a:lnTo>
                <a:lnTo>
                  <a:pt x="163963" y="123007"/>
                </a:lnTo>
                <a:lnTo>
                  <a:pt x="150644" y="139154"/>
                </a:lnTo>
                <a:lnTo>
                  <a:pt x="138386" y="156113"/>
                </a:lnTo>
                <a:lnTo>
                  <a:pt x="127253" y="173829"/>
                </a:lnTo>
                <a:lnTo>
                  <a:pt x="117307" y="192244"/>
                </a:lnTo>
                <a:lnTo>
                  <a:pt x="108611" y="211303"/>
                </a:lnTo>
                <a:lnTo>
                  <a:pt x="101229" y="230950"/>
                </a:lnTo>
                <a:lnTo>
                  <a:pt x="95223" y="251126"/>
                </a:lnTo>
                <a:lnTo>
                  <a:pt x="90657" y="271778"/>
                </a:lnTo>
                <a:lnTo>
                  <a:pt x="86899" y="296272"/>
                </a:lnTo>
                <a:lnTo>
                  <a:pt x="85262" y="321844"/>
                </a:lnTo>
                <a:lnTo>
                  <a:pt x="85027" y="334802"/>
                </a:lnTo>
                <a:lnTo>
                  <a:pt x="85070" y="347750"/>
                </a:lnTo>
                <a:lnTo>
                  <a:pt x="85304" y="360597"/>
                </a:lnTo>
                <a:lnTo>
                  <a:pt x="85647" y="373248"/>
                </a:lnTo>
                <a:lnTo>
                  <a:pt x="86014" y="385611"/>
                </a:lnTo>
                <a:lnTo>
                  <a:pt x="86103" y="388996"/>
                </a:lnTo>
                <a:lnTo>
                  <a:pt x="86311" y="397018"/>
                </a:lnTo>
                <a:lnTo>
                  <a:pt x="86627" y="409190"/>
                </a:lnTo>
                <a:lnTo>
                  <a:pt x="87025" y="424532"/>
                </a:lnTo>
                <a:lnTo>
                  <a:pt x="87479" y="442063"/>
                </a:lnTo>
                <a:lnTo>
                  <a:pt x="87966" y="460803"/>
                </a:lnTo>
                <a:lnTo>
                  <a:pt x="88458" y="479771"/>
                </a:lnTo>
                <a:lnTo>
                  <a:pt x="88930" y="497986"/>
                </a:lnTo>
                <a:lnTo>
                  <a:pt x="89358" y="514469"/>
                </a:lnTo>
                <a:lnTo>
                  <a:pt x="89715" y="528238"/>
                </a:lnTo>
                <a:lnTo>
                  <a:pt x="89976" y="538314"/>
                </a:lnTo>
                <a:lnTo>
                  <a:pt x="90116" y="543716"/>
                </a:lnTo>
                <a:lnTo>
                  <a:pt x="90133" y="544361"/>
                </a:lnTo>
                <a:lnTo>
                  <a:pt x="91108" y="582163"/>
                </a:lnTo>
                <a:lnTo>
                  <a:pt x="92412" y="632652"/>
                </a:lnTo>
                <a:lnTo>
                  <a:pt x="94008" y="694438"/>
                </a:lnTo>
                <a:lnTo>
                  <a:pt x="95860" y="766131"/>
                </a:lnTo>
                <a:lnTo>
                  <a:pt x="97933" y="846343"/>
                </a:lnTo>
                <a:lnTo>
                  <a:pt x="100191" y="933684"/>
                </a:lnTo>
                <a:lnTo>
                  <a:pt x="102598" y="1026765"/>
                </a:lnTo>
                <a:lnTo>
                  <a:pt x="105117" y="1124196"/>
                </a:lnTo>
                <a:lnTo>
                  <a:pt x="107714" y="1224589"/>
                </a:lnTo>
                <a:lnTo>
                  <a:pt x="110352" y="1326553"/>
                </a:lnTo>
                <a:lnTo>
                  <a:pt x="112995" y="1428701"/>
                </a:lnTo>
                <a:lnTo>
                  <a:pt x="115607" y="1529642"/>
                </a:lnTo>
                <a:lnTo>
                  <a:pt x="118153" y="1627987"/>
                </a:lnTo>
                <a:lnTo>
                  <a:pt x="120596" y="1722347"/>
                </a:lnTo>
                <a:lnTo>
                  <a:pt x="122901" y="1811333"/>
                </a:lnTo>
                <a:lnTo>
                  <a:pt x="125032" y="1893555"/>
                </a:lnTo>
                <a:lnTo>
                  <a:pt x="126953" y="1967624"/>
                </a:lnTo>
                <a:lnTo>
                  <a:pt x="128627" y="2032151"/>
                </a:lnTo>
                <a:lnTo>
                  <a:pt x="130020" y="2085747"/>
                </a:lnTo>
                <a:lnTo>
                  <a:pt x="131095" y="2127022"/>
                </a:lnTo>
                <a:lnTo>
                  <a:pt x="129732" y="2141199"/>
                </a:lnTo>
                <a:lnTo>
                  <a:pt x="126188" y="2153708"/>
                </a:lnTo>
                <a:lnTo>
                  <a:pt x="120741" y="2164541"/>
                </a:lnTo>
                <a:lnTo>
                  <a:pt x="113669" y="2173689"/>
                </a:lnTo>
                <a:lnTo>
                  <a:pt x="105252" y="2181146"/>
                </a:lnTo>
                <a:lnTo>
                  <a:pt x="95768" y="2186901"/>
                </a:lnTo>
                <a:lnTo>
                  <a:pt x="85495" y="2190949"/>
                </a:lnTo>
                <a:lnTo>
                  <a:pt x="74713" y="2193279"/>
                </a:lnTo>
                <a:lnTo>
                  <a:pt x="63699" y="2193885"/>
                </a:lnTo>
                <a:lnTo>
                  <a:pt x="52733" y="2192758"/>
                </a:lnTo>
                <a:lnTo>
                  <a:pt x="42093" y="2189890"/>
                </a:lnTo>
                <a:lnTo>
                  <a:pt x="32057" y="2185273"/>
                </a:lnTo>
                <a:lnTo>
                  <a:pt x="22905" y="2178898"/>
                </a:lnTo>
                <a:lnTo>
                  <a:pt x="14915" y="2170759"/>
                </a:lnTo>
                <a:lnTo>
                  <a:pt x="8366" y="2160846"/>
                </a:lnTo>
                <a:lnTo>
                  <a:pt x="3536" y="2149151"/>
                </a:lnTo>
                <a:lnTo>
                  <a:pt x="704" y="2135667"/>
                </a:lnTo>
                <a:lnTo>
                  <a:pt x="87" y="2127022"/>
                </a:lnTo>
                <a:lnTo>
                  <a:pt x="1086" y="2084678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64458" y="6981695"/>
            <a:ext cx="4072623" cy="1403179"/>
          </a:xfrm>
          <a:custGeom>
            <a:avLst/>
            <a:gdLst/>
            <a:ahLst/>
            <a:cxnLst/>
            <a:rect l="l" t="t" r="r" b="b"/>
            <a:pathLst>
              <a:path w="4072623" h="1403179">
                <a:moveTo>
                  <a:pt x="292" y="972688"/>
                </a:moveTo>
                <a:lnTo>
                  <a:pt x="704" y="939114"/>
                </a:lnTo>
                <a:lnTo>
                  <a:pt x="1179" y="900884"/>
                </a:lnTo>
                <a:lnTo>
                  <a:pt x="1708" y="858509"/>
                </a:lnTo>
                <a:lnTo>
                  <a:pt x="2285" y="812502"/>
                </a:lnTo>
                <a:lnTo>
                  <a:pt x="2903" y="763373"/>
                </a:lnTo>
                <a:lnTo>
                  <a:pt x="3557" y="711636"/>
                </a:lnTo>
                <a:lnTo>
                  <a:pt x="4238" y="657801"/>
                </a:lnTo>
                <a:lnTo>
                  <a:pt x="4941" y="602381"/>
                </a:lnTo>
                <a:lnTo>
                  <a:pt x="5658" y="545888"/>
                </a:lnTo>
                <a:lnTo>
                  <a:pt x="6383" y="488833"/>
                </a:lnTo>
                <a:lnTo>
                  <a:pt x="7110" y="431728"/>
                </a:lnTo>
                <a:lnTo>
                  <a:pt x="7831" y="375085"/>
                </a:lnTo>
                <a:lnTo>
                  <a:pt x="8540" y="319417"/>
                </a:lnTo>
                <a:lnTo>
                  <a:pt x="9231" y="265233"/>
                </a:lnTo>
                <a:lnTo>
                  <a:pt x="9896" y="213048"/>
                </a:lnTo>
                <a:lnTo>
                  <a:pt x="10529" y="163372"/>
                </a:lnTo>
                <a:lnTo>
                  <a:pt x="11123" y="116717"/>
                </a:lnTo>
                <a:lnTo>
                  <a:pt x="11672" y="73596"/>
                </a:lnTo>
                <a:lnTo>
                  <a:pt x="12168" y="34519"/>
                </a:lnTo>
                <a:lnTo>
                  <a:pt x="12606" y="0"/>
                </a:lnTo>
                <a:lnTo>
                  <a:pt x="13068" y="36618"/>
                </a:lnTo>
                <a:lnTo>
                  <a:pt x="13583" y="77455"/>
                </a:lnTo>
                <a:lnTo>
                  <a:pt x="14147" y="122037"/>
                </a:lnTo>
                <a:lnTo>
                  <a:pt x="14753" y="169890"/>
                </a:lnTo>
                <a:lnTo>
                  <a:pt x="15394" y="220537"/>
                </a:lnTo>
                <a:lnTo>
                  <a:pt x="16066" y="273506"/>
                </a:lnTo>
                <a:lnTo>
                  <a:pt x="16761" y="328321"/>
                </a:lnTo>
                <a:lnTo>
                  <a:pt x="17473" y="384507"/>
                </a:lnTo>
                <a:lnTo>
                  <a:pt x="18198" y="441590"/>
                </a:lnTo>
                <a:lnTo>
                  <a:pt x="18927" y="499095"/>
                </a:lnTo>
                <a:lnTo>
                  <a:pt x="19656" y="556548"/>
                </a:lnTo>
                <a:lnTo>
                  <a:pt x="20379" y="613474"/>
                </a:lnTo>
                <a:lnTo>
                  <a:pt x="21088" y="669398"/>
                </a:lnTo>
                <a:lnTo>
                  <a:pt x="21779" y="723846"/>
                </a:lnTo>
                <a:lnTo>
                  <a:pt x="22444" y="776343"/>
                </a:lnTo>
                <a:lnTo>
                  <a:pt x="23078" y="826414"/>
                </a:lnTo>
                <a:lnTo>
                  <a:pt x="23676" y="873585"/>
                </a:lnTo>
                <a:lnTo>
                  <a:pt x="24229" y="917382"/>
                </a:lnTo>
                <a:lnTo>
                  <a:pt x="24734" y="957328"/>
                </a:lnTo>
                <a:lnTo>
                  <a:pt x="25183" y="992951"/>
                </a:lnTo>
                <a:lnTo>
                  <a:pt x="25737" y="1016011"/>
                </a:lnTo>
                <a:lnTo>
                  <a:pt x="31524" y="1060941"/>
                </a:lnTo>
                <a:lnTo>
                  <a:pt x="43235" y="1103873"/>
                </a:lnTo>
                <a:lnTo>
                  <a:pt x="60495" y="1144314"/>
                </a:lnTo>
                <a:lnTo>
                  <a:pt x="82930" y="1181769"/>
                </a:lnTo>
                <a:lnTo>
                  <a:pt x="110164" y="1215745"/>
                </a:lnTo>
                <a:lnTo>
                  <a:pt x="141822" y="1245748"/>
                </a:lnTo>
                <a:lnTo>
                  <a:pt x="177529" y="1271285"/>
                </a:lnTo>
                <a:lnTo>
                  <a:pt x="216909" y="1291862"/>
                </a:lnTo>
                <a:lnTo>
                  <a:pt x="259587" y="1306985"/>
                </a:lnTo>
                <a:lnTo>
                  <a:pt x="294715" y="1314337"/>
                </a:lnTo>
                <a:lnTo>
                  <a:pt x="332241" y="1317815"/>
                </a:lnTo>
                <a:lnTo>
                  <a:pt x="344941" y="1318168"/>
                </a:lnTo>
                <a:lnTo>
                  <a:pt x="358816" y="1318112"/>
                </a:lnTo>
                <a:lnTo>
                  <a:pt x="398867" y="1317613"/>
                </a:lnTo>
                <a:lnTo>
                  <a:pt x="442829" y="1317063"/>
                </a:lnTo>
                <a:lnTo>
                  <a:pt x="490271" y="1316468"/>
                </a:lnTo>
                <a:lnTo>
                  <a:pt x="540763" y="1315834"/>
                </a:lnTo>
                <a:lnTo>
                  <a:pt x="593875" y="1315165"/>
                </a:lnTo>
                <a:lnTo>
                  <a:pt x="649178" y="1314468"/>
                </a:lnTo>
                <a:lnTo>
                  <a:pt x="706240" y="1313748"/>
                </a:lnTo>
                <a:lnTo>
                  <a:pt x="764633" y="1313011"/>
                </a:lnTo>
                <a:lnTo>
                  <a:pt x="823925" y="1312262"/>
                </a:lnTo>
                <a:lnTo>
                  <a:pt x="883688" y="1311507"/>
                </a:lnTo>
                <a:lnTo>
                  <a:pt x="943490" y="1310751"/>
                </a:lnTo>
                <a:lnTo>
                  <a:pt x="1002902" y="1310000"/>
                </a:lnTo>
                <a:lnTo>
                  <a:pt x="1061495" y="1309259"/>
                </a:lnTo>
                <a:lnTo>
                  <a:pt x="1118837" y="1308535"/>
                </a:lnTo>
                <a:lnTo>
                  <a:pt x="1174499" y="1307832"/>
                </a:lnTo>
                <a:lnTo>
                  <a:pt x="1228051" y="1307156"/>
                </a:lnTo>
                <a:lnTo>
                  <a:pt x="1279062" y="1306513"/>
                </a:lnTo>
                <a:lnTo>
                  <a:pt x="1327103" y="1305908"/>
                </a:lnTo>
                <a:lnTo>
                  <a:pt x="1371744" y="1305347"/>
                </a:lnTo>
                <a:lnTo>
                  <a:pt x="1412555" y="1304836"/>
                </a:lnTo>
                <a:lnTo>
                  <a:pt x="1431360" y="1304599"/>
                </a:lnTo>
                <a:lnTo>
                  <a:pt x="1485181" y="1303919"/>
                </a:lnTo>
                <a:lnTo>
                  <a:pt x="1570127" y="1302846"/>
                </a:lnTo>
                <a:lnTo>
                  <a:pt x="1682308" y="1301430"/>
                </a:lnTo>
                <a:lnTo>
                  <a:pt x="1817833" y="1299719"/>
                </a:lnTo>
                <a:lnTo>
                  <a:pt x="1972811" y="1297762"/>
                </a:lnTo>
                <a:lnTo>
                  <a:pt x="2143352" y="1295608"/>
                </a:lnTo>
                <a:lnTo>
                  <a:pt x="2325565" y="1293307"/>
                </a:lnTo>
                <a:lnTo>
                  <a:pt x="2515559" y="1290908"/>
                </a:lnTo>
                <a:lnTo>
                  <a:pt x="2709444" y="1288460"/>
                </a:lnTo>
                <a:lnTo>
                  <a:pt x="2903329" y="1286012"/>
                </a:lnTo>
                <a:lnTo>
                  <a:pt x="3093323" y="1283613"/>
                </a:lnTo>
                <a:lnTo>
                  <a:pt x="3275536" y="1281312"/>
                </a:lnTo>
                <a:lnTo>
                  <a:pt x="3446077" y="1279159"/>
                </a:lnTo>
                <a:lnTo>
                  <a:pt x="3601055" y="1277202"/>
                </a:lnTo>
                <a:lnTo>
                  <a:pt x="3736580" y="1275490"/>
                </a:lnTo>
                <a:lnTo>
                  <a:pt x="3848761" y="1274074"/>
                </a:lnTo>
                <a:lnTo>
                  <a:pt x="3933707" y="1273001"/>
                </a:lnTo>
                <a:lnTo>
                  <a:pt x="3987528" y="1272322"/>
                </a:lnTo>
                <a:lnTo>
                  <a:pt x="4006333" y="1272084"/>
                </a:lnTo>
                <a:lnTo>
                  <a:pt x="4020689" y="1273483"/>
                </a:lnTo>
                <a:lnTo>
                  <a:pt x="4033980" y="1277814"/>
                </a:lnTo>
                <a:lnTo>
                  <a:pt x="4045860" y="1284743"/>
                </a:lnTo>
                <a:lnTo>
                  <a:pt x="4055985" y="1293937"/>
                </a:lnTo>
                <a:lnTo>
                  <a:pt x="4064009" y="1305063"/>
                </a:lnTo>
                <a:lnTo>
                  <a:pt x="4069587" y="1317786"/>
                </a:lnTo>
                <a:lnTo>
                  <a:pt x="4072373" y="1331774"/>
                </a:lnTo>
                <a:lnTo>
                  <a:pt x="4072623" y="1336802"/>
                </a:lnTo>
                <a:lnTo>
                  <a:pt x="4071255" y="1351097"/>
                </a:lnTo>
                <a:lnTo>
                  <a:pt x="4066957" y="1364336"/>
                </a:lnTo>
                <a:lnTo>
                  <a:pt x="4060075" y="1376178"/>
                </a:lnTo>
                <a:lnTo>
                  <a:pt x="4050951" y="1386285"/>
                </a:lnTo>
                <a:lnTo>
                  <a:pt x="4039927" y="1394317"/>
                </a:lnTo>
                <a:lnTo>
                  <a:pt x="4027348" y="1399934"/>
                </a:lnTo>
                <a:lnTo>
                  <a:pt x="4013555" y="1402798"/>
                </a:lnTo>
                <a:lnTo>
                  <a:pt x="4006333" y="1403092"/>
                </a:lnTo>
                <a:lnTo>
                  <a:pt x="4006158" y="1403179"/>
                </a:lnTo>
                <a:lnTo>
                  <a:pt x="3888143" y="1401695"/>
                </a:lnTo>
                <a:lnTo>
                  <a:pt x="3750528" y="1399962"/>
                </a:lnTo>
                <a:lnTo>
                  <a:pt x="3595522" y="1398007"/>
                </a:lnTo>
                <a:lnTo>
                  <a:pt x="3425332" y="1395859"/>
                </a:lnTo>
                <a:lnTo>
                  <a:pt x="3242169" y="1393546"/>
                </a:lnTo>
                <a:lnTo>
                  <a:pt x="3048241" y="1391095"/>
                </a:lnTo>
                <a:lnTo>
                  <a:pt x="2845756" y="1388535"/>
                </a:lnTo>
                <a:lnTo>
                  <a:pt x="2636923" y="1385894"/>
                </a:lnTo>
                <a:lnTo>
                  <a:pt x="2423951" y="1383200"/>
                </a:lnTo>
                <a:lnTo>
                  <a:pt x="2209049" y="1380482"/>
                </a:lnTo>
                <a:lnTo>
                  <a:pt x="1994425" y="1377766"/>
                </a:lnTo>
                <a:lnTo>
                  <a:pt x="1782289" y="1375082"/>
                </a:lnTo>
                <a:lnTo>
                  <a:pt x="1574848" y="1372458"/>
                </a:lnTo>
                <a:lnTo>
                  <a:pt x="1374312" y="1369921"/>
                </a:lnTo>
                <a:lnTo>
                  <a:pt x="1182889" y="1367500"/>
                </a:lnTo>
                <a:lnTo>
                  <a:pt x="1002788" y="1365222"/>
                </a:lnTo>
                <a:lnTo>
                  <a:pt x="836218" y="1363117"/>
                </a:lnTo>
                <a:lnTo>
                  <a:pt x="685387" y="1361211"/>
                </a:lnTo>
                <a:lnTo>
                  <a:pt x="552504" y="1359534"/>
                </a:lnTo>
                <a:lnTo>
                  <a:pt x="439779" y="1358112"/>
                </a:lnTo>
                <a:lnTo>
                  <a:pt x="428223" y="1357829"/>
                </a:lnTo>
                <a:lnTo>
                  <a:pt x="416090" y="1357665"/>
                </a:lnTo>
                <a:lnTo>
                  <a:pt x="403486" y="1357567"/>
                </a:lnTo>
                <a:lnTo>
                  <a:pt x="390521" y="1357483"/>
                </a:lnTo>
                <a:lnTo>
                  <a:pt x="377302" y="1357361"/>
                </a:lnTo>
                <a:lnTo>
                  <a:pt x="363936" y="1357149"/>
                </a:lnTo>
                <a:lnTo>
                  <a:pt x="350532" y="1356794"/>
                </a:lnTo>
                <a:lnTo>
                  <a:pt x="337196" y="1356244"/>
                </a:lnTo>
                <a:lnTo>
                  <a:pt x="324037" y="1355446"/>
                </a:lnTo>
                <a:lnTo>
                  <a:pt x="311163" y="1354348"/>
                </a:lnTo>
                <a:lnTo>
                  <a:pt x="286699" y="1351044"/>
                </a:lnTo>
                <a:lnTo>
                  <a:pt x="254589" y="1343535"/>
                </a:lnTo>
                <a:lnTo>
                  <a:pt x="235235" y="1337405"/>
                </a:lnTo>
                <a:lnTo>
                  <a:pt x="216341" y="1330155"/>
                </a:lnTo>
                <a:lnTo>
                  <a:pt x="197950" y="1321829"/>
                </a:lnTo>
                <a:lnTo>
                  <a:pt x="180104" y="1312467"/>
                </a:lnTo>
                <a:lnTo>
                  <a:pt x="162846" y="1302113"/>
                </a:lnTo>
                <a:lnTo>
                  <a:pt x="146218" y="1290807"/>
                </a:lnTo>
                <a:lnTo>
                  <a:pt x="130264" y="1278593"/>
                </a:lnTo>
                <a:lnTo>
                  <a:pt x="115025" y="1265511"/>
                </a:lnTo>
                <a:lnTo>
                  <a:pt x="100545" y="1251603"/>
                </a:lnTo>
                <a:lnTo>
                  <a:pt x="86866" y="1236913"/>
                </a:lnTo>
                <a:lnTo>
                  <a:pt x="74031" y="1221480"/>
                </a:lnTo>
                <a:lnTo>
                  <a:pt x="62082" y="1205348"/>
                </a:lnTo>
                <a:lnTo>
                  <a:pt x="51062" y="1188559"/>
                </a:lnTo>
                <a:lnTo>
                  <a:pt x="41014" y="1171154"/>
                </a:lnTo>
                <a:lnTo>
                  <a:pt x="31981" y="1153175"/>
                </a:lnTo>
                <a:lnTo>
                  <a:pt x="24004" y="1134664"/>
                </a:lnTo>
                <a:lnTo>
                  <a:pt x="17127" y="1115663"/>
                </a:lnTo>
                <a:lnTo>
                  <a:pt x="11392" y="1096214"/>
                </a:lnTo>
                <a:lnTo>
                  <a:pt x="6842" y="1076359"/>
                </a:lnTo>
                <a:lnTo>
                  <a:pt x="2892" y="1051411"/>
                </a:lnTo>
                <a:lnTo>
                  <a:pt x="1620" y="1038726"/>
                </a:lnTo>
                <a:lnTo>
                  <a:pt x="748" y="1025962"/>
                </a:lnTo>
                <a:lnTo>
                  <a:pt x="225" y="1013167"/>
                </a:lnTo>
                <a:lnTo>
                  <a:pt x="0" y="1000386"/>
                </a:lnTo>
                <a:lnTo>
                  <a:pt x="19" y="987668"/>
                </a:lnTo>
                <a:lnTo>
                  <a:pt x="233" y="975057"/>
                </a:lnTo>
                <a:lnTo>
                  <a:pt x="292" y="972688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055720" y="6914007"/>
            <a:ext cx="674951" cy="1415262"/>
          </a:xfrm>
          <a:custGeom>
            <a:avLst/>
            <a:gdLst/>
            <a:ahLst/>
            <a:cxnLst/>
            <a:rect l="l" t="t" r="r" b="b"/>
            <a:pathLst>
              <a:path w="674951" h="1415262">
                <a:moveTo>
                  <a:pt x="10318" y="1404996"/>
                </a:moveTo>
                <a:lnTo>
                  <a:pt x="22310" y="1404522"/>
                </a:lnTo>
                <a:lnTo>
                  <a:pt x="35785" y="1404030"/>
                </a:lnTo>
                <a:lnTo>
                  <a:pt x="50555" y="1403518"/>
                </a:lnTo>
                <a:lnTo>
                  <a:pt x="66430" y="1402987"/>
                </a:lnTo>
                <a:lnTo>
                  <a:pt x="83222" y="1402436"/>
                </a:lnTo>
                <a:lnTo>
                  <a:pt x="100742" y="1401864"/>
                </a:lnTo>
                <a:lnTo>
                  <a:pt x="118801" y="1401272"/>
                </a:lnTo>
                <a:lnTo>
                  <a:pt x="137209" y="1400659"/>
                </a:lnTo>
                <a:lnTo>
                  <a:pt x="155779" y="1400024"/>
                </a:lnTo>
                <a:lnTo>
                  <a:pt x="174320" y="1399368"/>
                </a:lnTo>
                <a:lnTo>
                  <a:pt x="192644" y="1398690"/>
                </a:lnTo>
                <a:lnTo>
                  <a:pt x="210562" y="1397990"/>
                </a:lnTo>
                <a:lnTo>
                  <a:pt x="227884" y="1397267"/>
                </a:lnTo>
                <a:lnTo>
                  <a:pt x="244423" y="1396521"/>
                </a:lnTo>
                <a:lnTo>
                  <a:pt x="259989" y="1395752"/>
                </a:lnTo>
                <a:lnTo>
                  <a:pt x="287445" y="1394143"/>
                </a:lnTo>
                <a:lnTo>
                  <a:pt x="308741" y="1392437"/>
                </a:lnTo>
                <a:lnTo>
                  <a:pt x="333863" y="1387547"/>
                </a:lnTo>
                <a:lnTo>
                  <a:pt x="358646" y="1380817"/>
                </a:lnTo>
                <a:lnTo>
                  <a:pt x="382843" y="1372253"/>
                </a:lnTo>
                <a:lnTo>
                  <a:pt x="406209" y="1361856"/>
                </a:lnTo>
                <a:lnTo>
                  <a:pt x="428498" y="1349632"/>
                </a:lnTo>
                <a:lnTo>
                  <a:pt x="446809" y="1337818"/>
                </a:lnTo>
                <a:lnTo>
                  <a:pt x="470027" y="1320039"/>
                </a:lnTo>
                <a:lnTo>
                  <a:pt x="491318" y="1300236"/>
                </a:lnTo>
                <a:lnTo>
                  <a:pt x="510583" y="1278605"/>
                </a:lnTo>
                <a:lnTo>
                  <a:pt x="527721" y="1255344"/>
                </a:lnTo>
                <a:lnTo>
                  <a:pt x="542632" y="1230651"/>
                </a:lnTo>
                <a:lnTo>
                  <a:pt x="555216" y="1204723"/>
                </a:lnTo>
                <a:lnTo>
                  <a:pt x="565373" y="1177757"/>
                </a:lnTo>
                <a:lnTo>
                  <a:pt x="573003" y="1149952"/>
                </a:lnTo>
                <a:lnTo>
                  <a:pt x="578005" y="1121505"/>
                </a:lnTo>
                <a:lnTo>
                  <a:pt x="580041" y="1095220"/>
                </a:lnTo>
                <a:lnTo>
                  <a:pt x="580277" y="1082876"/>
                </a:lnTo>
                <a:lnTo>
                  <a:pt x="580250" y="1070170"/>
                </a:lnTo>
                <a:lnTo>
                  <a:pt x="579610" y="1044084"/>
                </a:lnTo>
                <a:lnTo>
                  <a:pt x="578527" y="1017780"/>
                </a:lnTo>
                <a:lnTo>
                  <a:pt x="577947" y="1004802"/>
                </a:lnTo>
                <a:lnTo>
                  <a:pt x="577408" y="992076"/>
                </a:lnTo>
                <a:lnTo>
                  <a:pt x="576963" y="979703"/>
                </a:lnTo>
                <a:lnTo>
                  <a:pt x="576695" y="969544"/>
                </a:lnTo>
                <a:lnTo>
                  <a:pt x="576458" y="963007"/>
                </a:lnTo>
                <a:lnTo>
                  <a:pt x="575778" y="944297"/>
                </a:lnTo>
                <a:lnTo>
                  <a:pt x="574706" y="914767"/>
                </a:lnTo>
                <a:lnTo>
                  <a:pt x="573289" y="875769"/>
                </a:lnTo>
                <a:lnTo>
                  <a:pt x="571578" y="828656"/>
                </a:lnTo>
                <a:lnTo>
                  <a:pt x="569621" y="774780"/>
                </a:lnTo>
                <a:lnTo>
                  <a:pt x="567467" y="715495"/>
                </a:lnTo>
                <a:lnTo>
                  <a:pt x="565167" y="652152"/>
                </a:lnTo>
                <a:lnTo>
                  <a:pt x="562767" y="586103"/>
                </a:lnTo>
                <a:lnTo>
                  <a:pt x="560319" y="518703"/>
                </a:lnTo>
                <a:lnTo>
                  <a:pt x="557871" y="451302"/>
                </a:lnTo>
                <a:lnTo>
                  <a:pt x="555472" y="385254"/>
                </a:lnTo>
                <a:lnTo>
                  <a:pt x="553171" y="321910"/>
                </a:lnTo>
                <a:lnTo>
                  <a:pt x="551018" y="262625"/>
                </a:lnTo>
                <a:lnTo>
                  <a:pt x="549061" y="208749"/>
                </a:lnTo>
                <a:lnTo>
                  <a:pt x="547350" y="161636"/>
                </a:lnTo>
                <a:lnTo>
                  <a:pt x="545933" y="122639"/>
                </a:lnTo>
                <a:lnTo>
                  <a:pt x="544860" y="93108"/>
                </a:lnTo>
                <a:lnTo>
                  <a:pt x="544181" y="74399"/>
                </a:lnTo>
                <a:lnTo>
                  <a:pt x="548881" y="40408"/>
                </a:lnTo>
                <a:lnTo>
                  <a:pt x="564120" y="18169"/>
                </a:lnTo>
                <a:lnTo>
                  <a:pt x="587124" y="3863"/>
                </a:lnTo>
                <a:lnTo>
                  <a:pt x="607089" y="0"/>
                </a:lnTo>
                <a:lnTo>
                  <a:pt x="621085" y="941"/>
                </a:lnTo>
                <a:lnTo>
                  <a:pt x="645983" y="11069"/>
                </a:lnTo>
                <a:lnTo>
                  <a:pt x="664569" y="30007"/>
                </a:lnTo>
                <a:lnTo>
                  <a:pt x="674223" y="55134"/>
                </a:lnTo>
                <a:lnTo>
                  <a:pt x="674951" y="67861"/>
                </a:lnTo>
                <a:lnTo>
                  <a:pt x="673588" y="106446"/>
                </a:lnTo>
                <a:lnTo>
                  <a:pt x="672310" y="141933"/>
                </a:lnTo>
                <a:lnTo>
                  <a:pt x="670699" y="186461"/>
                </a:lnTo>
                <a:lnTo>
                  <a:pt x="668803" y="238712"/>
                </a:lnTo>
                <a:lnTo>
                  <a:pt x="666672" y="297372"/>
                </a:lnTo>
                <a:lnTo>
                  <a:pt x="664352" y="361122"/>
                </a:lnTo>
                <a:lnTo>
                  <a:pt x="661894" y="428647"/>
                </a:lnTo>
                <a:lnTo>
                  <a:pt x="659344" y="498629"/>
                </a:lnTo>
                <a:lnTo>
                  <a:pt x="656752" y="569753"/>
                </a:lnTo>
                <a:lnTo>
                  <a:pt x="654166" y="640700"/>
                </a:lnTo>
                <a:lnTo>
                  <a:pt x="651634" y="710156"/>
                </a:lnTo>
                <a:lnTo>
                  <a:pt x="649205" y="776803"/>
                </a:lnTo>
                <a:lnTo>
                  <a:pt x="646927" y="839324"/>
                </a:lnTo>
                <a:lnTo>
                  <a:pt x="644848" y="896404"/>
                </a:lnTo>
                <a:lnTo>
                  <a:pt x="643017" y="946725"/>
                </a:lnTo>
                <a:lnTo>
                  <a:pt x="641483" y="988970"/>
                </a:lnTo>
                <a:lnTo>
                  <a:pt x="640294" y="1021823"/>
                </a:lnTo>
                <a:lnTo>
                  <a:pt x="639497" y="1043968"/>
                </a:lnTo>
                <a:lnTo>
                  <a:pt x="639143" y="1054088"/>
                </a:lnTo>
                <a:lnTo>
                  <a:pt x="638762" y="1066472"/>
                </a:lnTo>
                <a:lnTo>
                  <a:pt x="638000" y="1079146"/>
                </a:lnTo>
                <a:lnTo>
                  <a:pt x="635391" y="1104860"/>
                </a:lnTo>
                <a:lnTo>
                  <a:pt x="631432" y="1130219"/>
                </a:lnTo>
                <a:lnTo>
                  <a:pt x="623260" y="1163907"/>
                </a:lnTo>
                <a:lnTo>
                  <a:pt x="616545" y="1183841"/>
                </a:lnTo>
                <a:lnTo>
                  <a:pt x="608651" y="1203276"/>
                </a:lnTo>
                <a:lnTo>
                  <a:pt x="599626" y="1222166"/>
                </a:lnTo>
                <a:lnTo>
                  <a:pt x="589516" y="1240463"/>
                </a:lnTo>
                <a:lnTo>
                  <a:pt x="578371" y="1258118"/>
                </a:lnTo>
                <a:lnTo>
                  <a:pt x="566236" y="1275086"/>
                </a:lnTo>
                <a:lnTo>
                  <a:pt x="553159" y="1291319"/>
                </a:lnTo>
                <a:lnTo>
                  <a:pt x="539187" y="1306768"/>
                </a:lnTo>
                <a:lnTo>
                  <a:pt x="524369" y="1321387"/>
                </a:lnTo>
                <a:lnTo>
                  <a:pt x="508750" y="1335128"/>
                </a:lnTo>
                <a:lnTo>
                  <a:pt x="492379" y="1347945"/>
                </a:lnTo>
                <a:lnTo>
                  <a:pt x="475304" y="1359788"/>
                </a:lnTo>
                <a:lnTo>
                  <a:pt x="457570" y="1370612"/>
                </a:lnTo>
                <a:lnTo>
                  <a:pt x="439226" y="1380368"/>
                </a:lnTo>
                <a:lnTo>
                  <a:pt x="420319" y="1389009"/>
                </a:lnTo>
                <a:lnTo>
                  <a:pt x="400896" y="1396488"/>
                </a:lnTo>
                <a:lnTo>
                  <a:pt x="381005" y="1402757"/>
                </a:lnTo>
                <a:lnTo>
                  <a:pt x="360694" y="1407769"/>
                </a:lnTo>
                <a:lnTo>
                  <a:pt x="340008" y="1411477"/>
                </a:lnTo>
                <a:lnTo>
                  <a:pt x="315129" y="1414238"/>
                </a:lnTo>
                <a:lnTo>
                  <a:pt x="289507" y="1415245"/>
                </a:lnTo>
                <a:lnTo>
                  <a:pt x="276601" y="1415262"/>
                </a:lnTo>
                <a:lnTo>
                  <a:pt x="263730" y="1415046"/>
                </a:lnTo>
                <a:lnTo>
                  <a:pt x="250967" y="1414666"/>
                </a:lnTo>
                <a:lnTo>
                  <a:pt x="238386" y="1414190"/>
                </a:lnTo>
                <a:lnTo>
                  <a:pt x="226060" y="1413686"/>
                </a:lnTo>
                <a:lnTo>
                  <a:pt x="223357" y="1413585"/>
                </a:lnTo>
                <a:lnTo>
                  <a:pt x="217489" y="1413371"/>
                </a:lnTo>
                <a:lnTo>
                  <a:pt x="208300" y="1413037"/>
                </a:lnTo>
                <a:lnTo>
                  <a:pt x="196271" y="1412599"/>
                </a:lnTo>
                <a:lnTo>
                  <a:pt x="181886" y="1412075"/>
                </a:lnTo>
                <a:lnTo>
                  <a:pt x="165628" y="1411483"/>
                </a:lnTo>
                <a:lnTo>
                  <a:pt x="147978" y="1410840"/>
                </a:lnTo>
                <a:lnTo>
                  <a:pt x="129421" y="1410164"/>
                </a:lnTo>
                <a:lnTo>
                  <a:pt x="110439" y="1409473"/>
                </a:lnTo>
                <a:lnTo>
                  <a:pt x="91514" y="1408783"/>
                </a:lnTo>
                <a:lnTo>
                  <a:pt x="73130" y="1408114"/>
                </a:lnTo>
                <a:lnTo>
                  <a:pt x="55769" y="1407482"/>
                </a:lnTo>
                <a:lnTo>
                  <a:pt x="39914" y="1406904"/>
                </a:lnTo>
                <a:lnTo>
                  <a:pt x="26047" y="1406399"/>
                </a:lnTo>
                <a:lnTo>
                  <a:pt x="14652" y="1405984"/>
                </a:lnTo>
                <a:lnTo>
                  <a:pt x="6211" y="1405677"/>
                </a:lnTo>
                <a:lnTo>
                  <a:pt x="1207" y="1405494"/>
                </a:lnTo>
                <a:lnTo>
                  <a:pt x="0" y="1405450"/>
                </a:lnTo>
                <a:lnTo>
                  <a:pt x="10318" y="1404996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06390" y="4795437"/>
            <a:ext cx="3479914" cy="2186344"/>
          </a:xfrm>
          <a:custGeom>
            <a:avLst/>
            <a:gdLst/>
            <a:ahLst/>
            <a:cxnLst/>
            <a:rect l="l" t="t" r="r" b="b"/>
            <a:pathLst>
              <a:path w="3479914" h="2186344">
                <a:moveTo>
                  <a:pt x="59068" y="293"/>
                </a:moveTo>
                <a:lnTo>
                  <a:pt x="66289" y="0"/>
                </a:lnTo>
                <a:lnTo>
                  <a:pt x="124347" y="854"/>
                </a:lnTo>
                <a:lnTo>
                  <a:pt x="213962" y="2033"/>
                </a:lnTo>
                <a:lnTo>
                  <a:pt x="331637" y="3502"/>
                </a:lnTo>
                <a:lnTo>
                  <a:pt x="473787" y="5224"/>
                </a:lnTo>
                <a:lnTo>
                  <a:pt x="636828" y="7167"/>
                </a:lnTo>
                <a:lnTo>
                  <a:pt x="817175" y="9294"/>
                </a:lnTo>
                <a:lnTo>
                  <a:pt x="1011244" y="11571"/>
                </a:lnTo>
                <a:lnTo>
                  <a:pt x="1215449" y="13963"/>
                </a:lnTo>
                <a:lnTo>
                  <a:pt x="1426207" y="16435"/>
                </a:lnTo>
                <a:lnTo>
                  <a:pt x="1639932" y="18952"/>
                </a:lnTo>
                <a:lnTo>
                  <a:pt x="1853040" y="21480"/>
                </a:lnTo>
                <a:lnTo>
                  <a:pt x="2061947" y="23983"/>
                </a:lnTo>
                <a:lnTo>
                  <a:pt x="2263067" y="26428"/>
                </a:lnTo>
                <a:lnTo>
                  <a:pt x="2452817" y="28778"/>
                </a:lnTo>
                <a:lnTo>
                  <a:pt x="2627610" y="30999"/>
                </a:lnTo>
                <a:lnTo>
                  <a:pt x="2783864" y="33057"/>
                </a:lnTo>
                <a:lnTo>
                  <a:pt x="2917993" y="34916"/>
                </a:lnTo>
                <a:lnTo>
                  <a:pt x="3026412" y="36541"/>
                </a:lnTo>
                <a:lnTo>
                  <a:pt x="3105537" y="37899"/>
                </a:lnTo>
                <a:lnTo>
                  <a:pt x="3151783" y="38953"/>
                </a:lnTo>
                <a:lnTo>
                  <a:pt x="3190059" y="44350"/>
                </a:lnTo>
                <a:lnTo>
                  <a:pt x="3196675" y="45416"/>
                </a:lnTo>
                <a:lnTo>
                  <a:pt x="3213168" y="49407"/>
                </a:lnTo>
                <a:lnTo>
                  <a:pt x="3229431" y="54189"/>
                </a:lnTo>
                <a:lnTo>
                  <a:pt x="3245433" y="59739"/>
                </a:lnTo>
                <a:lnTo>
                  <a:pt x="3261147" y="66037"/>
                </a:lnTo>
                <a:lnTo>
                  <a:pt x="3276544" y="73062"/>
                </a:lnTo>
                <a:lnTo>
                  <a:pt x="3291594" y="80793"/>
                </a:lnTo>
                <a:lnTo>
                  <a:pt x="3306268" y="89209"/>
                </a:lnTo>
                <a:lnTo>
                  <a:pt x="3320538" y="98288"/>
                </a:lnTo>
                <a:lnTo>
                  <a:pt x="3334375" y="108010"/>
                </a:lnTo>
                <a:lnTo>
                  <a:pt x="3347749" y="118354"/>
                </a:lnTo>
                <a:lnTo>
                  <a:pt x="3360632" y="129299"/>
                </a:lnTo>
                <a:lnTo>
                  <a:pt x="3372995" y="140823"/>
                </a:lnTo>
                <a:lnTo>
                  <a:pt x="3384809" y="152906"/>
                </a:lnTo>
                <a:lnTo>
                  <a:pt x="3396044" y="165526"/>
                </a:lnTo>
                <a:lnTo>
                  <a:pt x="3406673" y="178663"/>
                </a:lnTo>
                <a:lnTo>
                  <a:pt x="3416665" y="192295"/>
                </a:lnTo>
                <a:lnTo>
                  <a:pt x="3425992" y="206402"/>
                </a:lnTo>
                <a:lnTo>
                  <a:pt x="3434626" y="220963"/>
                </a:lnTo>
                <a:lnTo>
                  <a:pt x="3442536" y="235955"/>
                </a:lnTo>
                <a:lnTo>
                  <a:pt x="3449695" y="251360"/>
                </a:lnTo>
                <a:lnTo>
                  <a:pt x="3454631" y="262507"/>
                </a:lnTo>
                <a:lnTo>
                  <a:pt x="3459212" y="275086"/>
                </a:lnTo>
                <a:lnTo>
                  <a:pt x="3463462" y="287418"/>
                </a:lnTo>
                <a:lnTo>
                  <a:pt x="3465590" y="293282"/>
                </a:lnTo>
                <a:lnTo>
                  <a:pt x="3474203" y="330407"/>
                </a:lnTo>
                <a:lnTo>
                  <a:pt x="3479378" y="368538"/>
                </a:lnTo>
                <a:lnTo>
                  <a:pt x="3479914" y="381407"/>
                </a:lnTo>
                <a:lnTo>
                  <a:pt x="3479618" y="435463"/>
                </a:lnTo>
                <a:lnTo>
                  <a:pt x="3479112" y="500682"/>
                </a:lnTo>
                <a:lnTo>
                  <a:pt x="3478418" y="575839"/>
                </a:lnTo>
                <a:lnTo>
                  <a:pt x="3477557" y="659706"/>
                </a:lnTo>
                <a:lnTo>
                  <a:pt x="3476550" y="751060"/>
                </a:lnTo>
                <a:lnTo>
                  <a:pt x="3475420" y="848674"/>
                </a:lnTo>
                <a:lnTo>
                  <a:pt x="3474189" y="951324"/>
                </a:lnTo>
                <a:lnTo>
                  <a:pt x="3472877" y="1057783"/>
                </a:lnTo>
                <a:lnTo>
                  <a:pt x="3471506" y="1166825"/>
                </a:lnTo>
                <a:lnTo>
                  <a:pt x="3470099" y="1277227"/>
                </a:lnTo>
                <a:lnTo>
                  <a:pt x="3468677" y="1387761"/>
                </a:lnTo>
                <a:lnTo>
                  <a:pt x="3467262" y="1497203"/>
                </a:lnTo>
                <a:lnTo>
                  <a:pt x="3465875" y="1604326"/>
                </a:lnTo>
                <a:lnTo>
                  <a:pt x="3464538" y="1707907"/>
                </a:lnTo>
                <a:lnTo>
                  <a:pt x="3463272" y="1806718"/>
                </a:lnTo>
                <a:lnTo>
                  <a:pt x="3462100" y="1899534"/>
                </a:lnTo>
                <a:lnTo>
                  <a:pt x="3461043" y="1985130"/>
                </a:lnTo>
                <a:lnTo>
                  <a:pt x="3460122" y="2062281"/>
                </a:lnTo>
                <a:lnTo>
                  <a:pt x="3459360" y="2129761"/>
                </a:lnTo>
                <a:lnTo>
                  <a:pt x="3458778" y="2186344"/>
                </a:lnTo>
                <a:lnTo>
                  <a:pt x="3458104" y="2130771"/>
                </a:lnTo>
                <a:lnTo>
                  <a:pt x="3457294" y="2064279"/>
                </a:lnTo>
                <a:lnTo>
                  <a:pt x="3456366" y="1988101"/>
                </a:lnTo>
                <a:lnTo>
                  <a:pt x="3455334" y="1903467"/>
                </a:lnTo>
                <a:lnTo>
                  <a:pt x="3454213" y="1811607"/>
                </a:lnTo>
                <a:lnTo>
                  <a:pt x="3453019" y="1713752"/>
                </a:lnTo>
                <a:lnTo>
                  <a:pt x="3451766" y="1611133"/>
                </a:lnTo>
                <a:lnTo>
                  <a:pt x="3450469" y="1504981"/>
                </a:lnTo>
                <a:lnTo>
                  <a:pt x="3449144" y="1396525"/>
                </a:lnTo>
                <a:lnTo>
                  <a:pt x="3447806" y="1286998"/>
                </a:lnTo>
                <a:lnTo>
                  <a:pt x="3446470" y="1177629"/>
                </a:lnTo>
                <a:lnTo>
                  <a:pt x="3445151" y="1069649"/>
                </a:lnTo>
                <a:lnTo>
                  <a:pt x="3443865" y="964289"/>
                </a:lnTo>
                <a:lnTo>
                  <a:pt x="3442625" y="862779"/>
                </a:lnTo>
                <a:lnTo>
                  <a:pt x="3441448" y="766351"/>
                </a:lnTo>
                <a:lnTo>
                  <a:pt x="3440349" y="676235"/>
                </a:lnTo>
                <a:lnTo>
                  <a:pt x="3439343" y="593661"/>
                </a:lnTo>
                <a:lnTo>
                  <a:pt x="3438444" y="519861"/>
                </a:lnTo>
                <a:lnTo>
                  <a:pt x="3437669" y="456065"/>
                </a:lnTo>
                <a:lnTo>
                  <a:pt x="3437031" y="403503"/>
                </a:lnTo>
                <a:lnTo>
                  <a:pt x="3436585" y="390843"/>
                </a:lnTo>
                <a:lnTo>
                  <a:pt x="3432395" y="352806"/>
                </a:lnTo>
                <a:lnTo>
                  <a:pt x="3424073" y="315456"/>
                </a:lnTo>
                <a:lnTo>
                  <a:pt x="3406992" y="271154"/>
                </a:lnTo>
                <a:lnTo>
                  <a:pt x="3388240" y="237263"/>
                </a:lnTo>
                <a:lnTo>
                  <a:pt x="3365547" y="205902"/>
                </a:lnTo>
                <a:lnTo>
                  <a:pt x="3339144" y="177649"/>
                </a:lnTo>
                <a:lnTo>
                  <a:pt x="3309264" y="153084"/>
                </a:lnTo>
                <a:lnTo>
                  <a:pt x="3276152" y="131834"/>
                </a:lnTo>
                <a:lnTo>
                  <a:pt x="3241273" y="115406"/>
                </a:lnTo>
                <a:lnTo>
                  <a:pt x="3204612" y="103532"/>
                </a:lnTo>
                <a:lnTo>
                  <a:pt x="3166863" y="96449"/>
                </a:lnTo>
                <a:lnTo>
                  <a:pt x="3118739" y="95816"/>
                </a:lnTo>
                <a:lnTo>
                  <a:pt x="3038130" y="95845"/>
                </a:lnTo>
                <a:lnTo>
                  <a:pt x="2928375" y="96443"/>
                </a:lnTo>
                <a:lnTo>
                  <a:pt x="2793050" y="97545"/>
                </a:lnTo>
                <a:lnTo>
                  <a:pt x="2635728" y="99086"/>
                </a:lnTo>
                <a:lnTo>
                  <a:pt x="2459982" y="101003"/>
                </a:lnTo>
                <a:lnTo>
                  <a:pt x="2269386" y="103230"/>
                </a:lnTo>
                <a:lnTo>
                  <a:pt x="2067513" y="105703"/>
                </a:lnTo>
                <a:lnTo>
                  <a:pt x="1857938" y="108357"/>
                </a:lnTo>
                <a:lnTo>
                  <a:pt x="1644234" y="111127"/>
                </a:lnTo>
                <a:lnTo>
                  <a:pt x="1429974" y="113949"/>
                </a:lnTo>
                <a:lnTo>
                  <a:pt x="1218733" y="116758"/>
                </a:lnTo>
                <a:lnTo>
                  <a:pt x="1014083" y="119489"/>
                </a:lnTo>
                <a:lnTo>
                  <a:pt x="819599" y="122079"/>
                </a:lnTo>
                <a:lnTo>
                  <a:pt x="638853" y="124461"/>
                </a:lnTo>
                <a:lnTo>
                  <a:pt x="475421" y="126572"/>
                </a:lnTo>
                <a:lnTo>
                  <a:pt x="332874" y="128347"/>
                </a:lnTo>
                <a:lnTo>
                  <a:pt x="214788" y="129721"/>
                </a:lnTo>
                <a:lnTo>
                  <a:pt x="124735" y="130629"/>
                </a:lnTo>
                <a:lnTo>
                  <a:pt x="66289" y="131007"/>
                </a:lnTo>
                <a:lnTo>
                  <a:pt x="51934" y="129604"/>
                </a:lnTo>
                <a:lnTo>
                  <a:pt x="26762" y="118323"/>
                </a:lnTo>
                <a:lnTo>
                  <a:pt x="3036" y="85273"/>
                </a:lnTo>
                <a:lnTo>
                  <a:pt x="0" y="66290"/>
                </a:lnTo>
                <a:lnTo>
                  <a:pt x="1368" y="51994"/>
                </a:lnTo>
                <a:lnTo>
                  <a:pt x="12548" y="26913"/>
                </a:lnTo>
                <a:lnTo>
                  <a:pt x="45276" y="3157"/>
                </a:lnTo>
                <a:lnTo>
                  <a:pt x="59068" y="293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40705" y="4306354"/>
            <a:ext cx="505353" cy="762116"/>
          </a:xfrm>
          <a:custGeom>
            <a:avLst/>
            <a:gdLst/>
            <a:ahLst/>
            <a:cxnLst/>
            <a:rect l="l" t="t" r="r" b="b"/>
            <a:pathLst>
              <a:path w="505353" h="762116">
                <a:moveTo>
                  <a:pt x="2015" y="436548"/>
                </a:moveTo>
                <a:lnTo>
                  <a:pt x="7475" y="394514"/>
                </a:lnTo>
                <a:lnTo>
                  <a:pt x="16131" y="352531"/>
                </a:lnTo>
                <a:lnTo>
                  <a:pt x="27731" y="311092"/>
                </a:lnTo>
                <a:lnTo>
                  <a:pt x="42026" y="270688"/>
                </a:lnTo>
                <a:lnTo>
                  <a:pt x="58766" y="231811"/>
                </a:lnTo>
                <a:lnTo>
                  <a:pt x="77698" y="194952"/>
                </a:lnTo>
                <a:lnTo>
                  <a:pt x="98574" y="160605"/>
                </a:lnTo>
                <a:lnTo>
                  <a:pt x="121144" y="129260"/>
                </a:lnTo>
                <a:lnTo>
                  <a:pt x="145155" y="101409"/>
                </a:lnTo>
                <a:lnTo>
                  <a:pt x="170360" y="77544"/>
                </a:lnTo>
                <a:lnTo>
                  <a:pt x="188031" y="63511"/>
                </a:lnTo>
                <a:lnTo>
                  <a:pt x="209655" y="48576"/>
                </a:lnTo>
                <a:lnTo>
                  <a:pt x="232338" y="35247"/>
                </a:lnTo>
                <a:lnTo>
                  <a:pt x="255875" y="23734"/>
                </a:lnTo>
                <a:lnTo>
                  <a:pt x="280061" y="14250"/>
                </a:lnTo>
                <a:lnTo>
                  <a:pt x="304692" y="7004"/>
                </a:lnTo>
                <a:lnTo>
                  <a:pt x="329563" y="2208"/>
                </a:lnTo>
                <a:lnTo>
                  <a:pt x="354469" y="74"/>
                </a:lnTo>
                <a:lnTo>
                  <a:pt x="360036" y="0"/>
                </a:lnTo>
                <a:lnTo>
                  <a:pt x="373139" y="457"/>
                </a:lnTo>
                <a:lnTo>
                  <a:pt x="398681" y="3994"/>
                </a:lnTo>
                <a:lnTo>
                  <a:pt x="422838" y="10923"/>
                </a:lnTo>
                <a:lnTo>
                  <a:pt x="441666" y="20508"/>
                </a:lnTo>
                <a:lnTo>
                  <a:pt x="449259" y="38090"/>
                </a:lnTo>
                <a:lnTo>
                  <a:pt x="447659" y="48045"/>
                </a:lnTo>
                <a:lnTo>
                  <a:pt x="435262" y="65884"/>
                </a:lnTo>
                <a:lnTo>
                  <a:pt x="412724" y="75098"/>
                </a:lnTo>
                <a:lnTo>
                  <a:pt x="407312" y="75682"/>
                </a:lnTo>
                <a:lnTo>
                  <a:pt x="394769" y="77781"/>
                </a:lnTo>
                <a:lnTo>
                  <a:pt x="382467" y="80990"/>
                </a:lnTo>
                <a:lnTo>
                  <a:pt x="370489" y="85415"/>
                </a:lnTo>
                <a:lnTo>
                  <a:pt x="358917" y="91160"/>
                </a:lnTo>
                <a:lnTo>
                  <a:pt x="347831" y="98330"/>
                </a:lnTo>
                <a:lnTo>
                  <a:pt x="336109" y="108312"/>
                </a:lnTo>
                <a:lnTo>
                  <a:pt x="327948" y="117310"/>
                </a:lnTo>
                <a:lnTo>
                  <a:pt x="320794" y="127142"/>
                </a:lnTo>
                <a:lnTo>
                  <a:pt x="314684" y="137668"/>
                </a:lnTo>
                <a:lnTo>
                  <a:pt x="309654" y="148751"/>
                </a:lnTo>
                <a:lnTo>
                  <a:pt x="305740" y="160250"/>
                </a:lnTo>
                <a:lnTo>
                  <a:pt x="302979" y="172027"/>
                </a:lnTo>
                <a:lnTo>
                  <a:pt x="301408" y="183943"/>
                </a:lnTo>
                <a:lnTo>
                  <a:pt x="301062" y="195858"/>
                </a:lnTo>
                <a:lnTo>
                  <a:pt x="301979" y="207634"/>
                </a:lnTo>
                <a:lnTo>
                  <a:pt x="304196" y="219132"/>
                </a:lnTo>
                <a:lnTo>
                  <a:pt x="307748" y="230212"/>
                </a:lnTo>
                <a:lnTo>
                  <a:pt x="312672" y="240735"/>
                </a:lnTo>
                <a:lnTo>
                  <a:pt x="319005" y="250563"/>
                </a:lnTo>
                <a:lnTo>
                  <a:pt x="326783" y="259557"/>
                </a:lnTo>
                <a:lnTo>
                  <a:pt x="326870" y="259382"/>
                </a:lnTo>
                <a:lnTo>
                  <a:pt x="329958" y="262348"/>
                </a:lnTo>
                <a:lnTo>
                  <a:pt x="339838" y="270065"/>
                </a:lnTo>
                <a:lnTo>
                  <a:pt x="351237" y="276588"/>
                </a:lnTo>
                <a:lnTo>
                  <a:pt x="368120" y="285391"/>
                </a:lnTo>
                <a:lnTo>
                  <a:pt x="384232" y="295132"/>
                </a:lnTo>
                <a:lnTo>
                  <a:pt x="399532" y="305768"/>
                </a:lnTo>
                <a:lnTo>
                  <a:pt x="413977" y="317254"/>
                </a:lnTo>
                <a:lnTo>
                  <a:pt x="427525" y="329547"/>
                </a:lnTo>
                <a:lnTo>
                  <a:pt x="440135" y="342601"/>
                </a:lnTo>
                <a:lnTo>
                  <a:pt x="451764" y="356373"/>
                </a:lnTo>
                <a:lnTo>
                  <a:pt x="462370" y="370820"/>
                </a:lnTo>
                <a:lnTo>
                  <a:pt x="471911" y="385896"/>
                </a:lnTo>
                <a:lnTo>
                  <a:pt x="480346" y="401558"/>
                </a:lnTo>
                <a:lnTo>
                  <a:pt x="487631" y="417762"/>
                </a:lnTo>
                <a:lnTo>
                  <a:pt x="493726" y="434464"/>
                </a:lnTo>
                <a:lnTo>
                  <a:pt x="498587" y="451619"/>
                </a:lnTo>
                <a:lnTo>
                  <a:pt x="502174" y="469183"/>
                </a:lnTo>
                <a:lnTo>
                  <a:pt x="504443" y="487113"/>
                </a:lnTo>
                <a:lnTo>
                  <a:pt x="505353" y="505365"/>
                </a:lnTo>
                <a:lnTo>
                  <a:pt x="504862" y="523893"/>
                </a:lnTo>
                <a:lnTo>
                  <a:pt x="502927" y="542654"/>
                </a:lnTo>
                <a:lnTo>
                  <a:pt x="499507" y="561605"/>
                </a:lnTo>
                <a:lnTo>
                  <a:pt x="494560" y="580701"/>
                </a:lnTo>
                <a:lnTo>
                  <a:pt x="487774" y="600445"/>
                </a:lnTo>
                <a:lnTo>
                  <a:pt x="479550" y="619274"/>
                </a:lnTo>
                <a:lnTo>
                  <a:pt x="469969" y="637142"/>
                </a:lnTo>
                <a:lnTo>
                  <a:pt x="459112" y="654006"/>
                </a:lnTo>
                <a:lnTo>
                  <a:pt x="447060" y="669823"/>
                </a:lnTo>
                <a:lnTo>
                  <a:pt x="433895" y="684548"/>
                </a:lnTo>
                <a:lnTo>
                  <a:pt x="419698" y="698137"/>
                </a:lnTo>
                <a:lnTo>
                  <a:pt x="404551" y="710547"/>
                </a:lnTo>
                <a:lnTo>
                  <a:pt x="388534" y="721734"/>
                </a:lnTo>
                <a:lnTo>
                  <a:pt x="371729" y="731654"/>
                </a:lnTo>
                <a:lnTo>
                  <a:pt x="354218" y="740264"/>
                </a:lnTo>
                <a:lnTo>
                  <a:pt x="336080" y="747519"/>
                </a:lnTo>
                <a:lnTo>
                  <a:pt x="317399" y="753375"/>
                </a:lnTo>
                <a:lnTo>
                  <a:pt x="298255" y="757789"/>
                </a:lnTo>
                <a:lnTo>
                  <a:pt x="278729" y="760718"/>
                </a:lnTo>
                <a:lnTo>
                  <a:pt x="258902" y="762116"/>
                </a:lnTo>
                <a:lnTo>
                  <a:pt x="238857" y="761941"/>
                </a:lnTo>
                <a:lnTo>
                  <a:pt x="218674" y="760148"/>
                </a:lnTo>
                <a:lnTo>
                  <a:pt x="198435" y="756694"/>
                </a:lnTo>
                <a:lnTo>
                  <a:pt x="178220" y="751535"/>
                </a:lnTo>
                <a:lnTo>
                  <a:pt x="137959" y="736033"/>
                </a:lnTo>
                <a:lnTo>
                  <a:pt x="103398" y="715665"/>
                </a:lnTo>
                <a:lnTo>
                  <a:pt x="74284" y="690923"/>
                </a:lnTo>
                <a:lnTo>
                  <a:pt x="50369" y="662298"/>
                </a:lnTo>
                <a:lnTo>
                  <a:pt x="31401" y="630282"/>
                </a:lnTo>
                <a:lnTo>
                  <a:pt x="17131" y="595366"/>
                </a:lnTo>
                <a:lnTo>
                  <a:pt x="7307" y="558043"/>
                </a:lnTo>
                <a:lnTo>
                  <a:pt x="1680" y="518805"/>
                </a:lnTo>
                <a:lnTo>
                  <a:pt x="0" y="478143"/>
                </a:lnTo>
                <a:lnTo>
                  <a:pt x="2015" y="436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85784" y="4318582"/>
            <a:ext cx="505353" cy="762116"/>
          </a:xfrm>
          <a:custGeom>
            <a:avLst/>
            <a:gdLst/>
            <a:ahLst/>
            <a:cxnLst/>
            <a:rect l="l" t="t" r="r" b="b"/>
            <a:pathLst>
              <a:path w="505353" h="762116">
                <a:moveTo>
                  <a:pt x="2015" y="436548"/>
                </a:moveTo>
                <a:lnTo>
                  <a:pt x="7475" y="394514"/>
                </a:lnTo>
                <a:lnTo>
                  <a:pt x="16131" y="352531"/>
                </a:lnTo>
                <a:lnTo>
                  <a:pt x="27731" y="311092"/>
                </a:lnTo>
                <a:lnTo>
                  <a:pt x="42026" y="270688"/>
                </a:lnTo>
                <a:lnTo>
                  <a:pt x="58765" y="231811"/>
                </a:lnTo>
                <a:lnTo>
                  <a:pt x="77698" y="194952"/>
                </a:lnTo>
                <a:lnTo>
                  <a:pt x="98574" y="160605"/>
                </a:lnTo>
                <a:lnTo>
                  <a:pt x="121144" y="129260"/>
                </a:lnTo>
                <a:lnTo>
                  <a:pt x="145155" y="101409"/>
                </a:lnTo>
                <a:lnTo>
                  <a:pt x="170360" y="77544"/>
                </a:lnTo>
                <a:lnTo>
                  <a:pt x="188031" y="63511"/>
                </a:lnTo>
                <a:lnTo>
                  <a:pt x="209655" y="48576"/>
                </a:lnTo>
                <a:lnTo>
                  <a:pt x="232338" y="35247"/>
                </a:lnTo>
                <a:lnTo>
                  <a:pt x="255875" y="23734"/>
                </a:lnTo>
                <a:lnTo>
                  <a:pt x="280061" y="14250"/>
                </a:lnTo>
                <a:lnTo>
                  <a:pt x="304692" y="7004"/>
                </a:lnTo>
                <a:lnTo>
                  <a:pt x="329563" y="2208"/>
                </a:lnTo>
                <a:lnTo>
                  <a:pt x="354469" y="74"/>
                </a:lnTo>
                <a:lnTo>
                  <a:pt x="360036" y="0"/>
                </a:lnTo>
                <a:lnTo>
                  <a:pt x="373139" y="457"/>
                </a:lnTo>
                <a:lnTo>
                  <a:pt x="398681" y="3994"/>
                </a:lnTo>
                <a:lnTo>
                  <a:pt x="422838" y="10923"/>
                </a:lnTo>
                <a:lnTo>
                  <a:pt x="441666" y="20508"/>
                </a:lnTo>
                <a:lnTo>
                  <a:pt x="449259" y="38090"/>
                </a:lnTo>
                <a:lnTo>
                  <a:pt x="447660" y="48045"/>
                </a:lnTo>
                <a:lnTo>
                  <a:pt x="435262" y="65884"/>
                </a:lnTo>
                <a:lnTo>
                  <a:pt x="412724" y="75098"/>
                </a:lnTo>
                <a:lnTo>
                  <a:pt x="407312" y="75682"/>
                </a:lnTo>
                <a:lnTo>
                  <a:pt x="394769" y="77781"/>
                </a:lnTo>
                <a:lnTo>
                  <a:pt x="382467" y="80990"/>
                </a:lnTo>
                <a:lnTo>
                  <a:pt x="370489" y="85415"/>
                </a:lnTo>
                <a:lnTo>
                  <a:pt x="358917" y="91160"/>
                </a:lnTo>
                <a:lnTo>
                  <a:pt x="347832" y="98330"/>
                </a:lnTo>
                <a:lnTo>
                  <a:pt x="336109" y="108312"/>
                </a:lnTo>
                <a:lnTo>
                  <a:pt x="327948" y="117310"/>
                </a:lnTo>
                <a:lnTo>
                  <a:pt x="320795" y="127142"/>
                </a:lnTo>
                <a:lnTo>
                  <a:pt x="314684" y="137668"/>
                </a:lnTo>
                <a:lnTo>
                  <a:pt x="309654" y="148751"/>
                </a:lnTo>
                <a:lnTo>
                  <a:pt x="305740" y="160250"/>
                </a:lnTo>
                <a:lnTo>
                  <a:pt x="302979" y="172027"/>
                </a:lnTo>
                <a:lnTo>
                  <a:pt x="301408" y="183943"/>
                </a:lnTo>
                <a:lnTo>
                  <a:pt x="301062" y="195858"/>
                </a:lnTo>
                <a:lnTo>
                  <a:pt x="301980" y="207634"/>
                </a:lnTo>
                <a:lnTo>
                  <a:pt x="304196" y="219132"/>
                </a:lnTo>
                <a:lnTo>
                  <a:pt x="307748" y="230212"/>
                </a:lnTo>
                <a:lnTo>
                  <a:pt x="312672" y="240735"/>
                </a:lnTo>
                <a:lnTo>
                  <a:pt x="319005" y="250563"/>
                </a:lnTo>
                <a:lnTo>
                  <a:pt x="326783" y="259557"/>
                </a:lnTo>
                <a:lnTo>
                  <a:pt x="326870" y="259382"/>
                </a:lnTo>
                <a:lnTo>
                  <a:pt x="329958" y="262348"/>
                </a:lnTo>
                <a:lnTo>
                  <a:pt x="339838" y="270065"/>
                </a:lnTo>
                <a:lnTo>
                  <a:pt x="351237" y="276588"/>
                </a:lnTo>
                <a:lnTo>
                  <a:pt x="368120" y="285391"/>
                </a:lnTo>
                <a:lnTo>
                  <a:pt x="384232" y="295132"/>
                </a:lnTo>
                <a:lnTo>
                  <a:pt x="399531" y="305768"/>
                </a:lnTo>
                <a:lnTo>
                  <a:pt x="413976" y="317254"/>
                </a:lnTo>
                <a:lnTo>
                  <a:pt x="427525" y="329547"/>
                </a:lnTo>
                <a:lnTo>
                  <a:pt x="440135" y="342601"/>
                </a:lnTo>
                <a:lnTo>
                  <a:pt x="451763" y="356373"/>
                </a:lnTo>
                <a:lnTo>
                  <a:pt x="462370" y="370820"/>
                </a:lnTo>
                <a:lnTo>
                  <a:pt x="471911" y="385896"/>
                </a:lnTo>
                <a:lnTo>
                  <a:pt x="480345" y="401558"/>
                </a:lnTo>
                <a:lnTo>
                  <a:pt x="487631" y="417762"/>
                </a:lnTo>
                <a:lnTo>
                  <a:pt x="493726" y="434464"/>
                </a:lnTo>
                <a:lnTo>
                  <a:pt x="498587" y="451619"/>
                </a:lnTo>
                <a:lnTo>
                  <a:pt x="502173" y="469183"/>
                </a:lnTo>
                <a:lnTo>
                  <a:pt x="504443" y="487113"/>
                </a:lnTo>
                <a:lnTo>
                  <a:pt x="505353" y="505365"/>
                </a:lnTo>
                <a:lnTo>
                  <a:pt x="504862" y="523893"/>
                </a:lnTo>
                <a:lnTo>
                  <a:pt x="502927" y="542654"/>
                </a:lnTo>
                <a:lnTo>
                  <a:pt x="499507" y="561605"/>
                </a:lnTo>
                <a:lnTo>
                  <a:pt x="494560" y="580701"/>
                </a:lnTo>
                <a:lnTo>
                  <a:pt x="487774" y="600445"/>
                </a:lnTo>
                <a:lnTo>
                  <a:pt x="479550" y="619274"/>
                </a:lnTo>
                <a:lnTo>
                  <a:pt x="469969" y="637142"/>
                </a:lnTo>
                <a:lnTo>
                  <a:pt x="459112" y="654006"/>
                </a:lnTo>
                <a:lnTo>
                  <a:pt x="447060" y="669823"/>
                </a:lnTo>
                <a:lnTo>
                  <a:pt x="433895" y="684548"/>
                </a:lnTo>
                <a:lnTo>
                  <a:pt x="419698" y="698137"/>
                </a:lnTo>
                <a:lnTo>
                  <a:pt x="404551" y="710547"/>
                </a:lnTo>
                <a:lnTo>
                  <a:pt x="388534" y="721734"/>
                </a:lnTo>
                <a:lnTo>
                  <a:pt x="371729" y="731654"/>
                </a:lnTo>
                <a:lnTo>
                  <a:pt x="354218" y="740264"/>
                </a:lnTo>
                <a:lnTo>
                  <a:pt x="336080" y="747519"/>
                </a:lnTo>
                <a:lnTo>
                  <a:pt x="317399" y="753375"/>
                </a:lnTo>
                <a:lnTo>
                  <a:pt x="298255" y="757789"/>
                </a:lnTo>
                <a:lnTo>
                  <a:pt x="278729" y="760718"/>
                </a:lnTo>
                <a:lnTo>
                  <a:pt x="258902" y="762116"/>
                </a:lnTo>
                <a:lnTo>
                  <a:pt x="238857" y="761941"/>
                </a:lnTo>
                <a:lnTo>
                  <a:pt x="218674" y="760148"/>
                </a:lnTo>
                <a:lnTo>
                  <a:pt x="198435" y="756694"/>
                </a:lnTo>
                <a:lnTo>
                  <a:pt x="178220" y="751535"/>
                </a:lnTo>
                <a:lnTo>
                  <a:pt x="137959" y="736033"/>
                </a:lnTo>
                <a:lnTo>
                  <a:pt x="103398" y="715665"/>
                </a:lnTo>
                <a:lnTo>
                  <a:pt x="74284" y="690923"/>
                </a:lnTo>
                <a:lnTo>
                  <a:pt x="50369" y="662298"/>
                </a:lnTo>
                <a:lnTo>
                  <a:pt x="31401" y="630282"/>
                </a:lnTo>
                <a:lnTo>
                  <a:pt x="17131" y="595366"/>
                </a:lnTo>
                <a:lnTo>
                  <a:pt x="7307" y="558043"/>
                </a:lnTo>
                <a:lnTo>
                  <a:pt x="1680" y="518805"/>
                </a:lnTo>
                <a:lnTo>
                  <a:pt x="0" y="478143"/>
                </a:lnTo>
                <a:lnTo>
                  <a:pt x="2015" y="436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550871" y="8066201"/>
            <a:ext cx="196891" cy="505587"/>
          </a:xfrm>
          <a:custGeom>
            <a:avLst/>
            <a:gdLst/>
            <a:ahLst/>
            <a:cxnLst/>
            <a:rect l="l" t="t" r="r" b="b"/>
            <a:pathLst>
              <a:path w="196891" h="505587">
                <a:moveTo>
                  <a:pt x="188508" y="498940"/>
                </a:moveTo>
                <a:lnTo>
                  <a:pt x="196891" y="0"/>
                </a:lnTo>
                <a:lnTo>
                  <a:pt x="188596" y="499027"/>
                </a:lnTo>
                <a:close/>
              </a:path>
              <a:path w="196891" h="505587">
                <a:moveTo>
                  <a:pt x="296668" y="-2959"/>
                </a:moveTo>
                <a:lnTo>
                  <a:pt x="357936" y="15235"/>
                </a:lnTo>
                <a:lnTo>
                  <a:pt x="393302" y="34190"/>
                </a:lnTo>
                <a:lnTo>
                  <a:pt x="423401" y="57735"/>
                </a:lnTo>
                <a:lnTo>
                  <a:pt x="448461" y="85371"/>
                </a:lnTo>
                <a:lnTo>
                  <a:pt x="468714" y="116594"/>
                </a:lnTo>
                <a:lnTo>
                  <a:pt x="484390" y="150904"/>
                </a:lnTo>
                <a:lnTo>
                  <a:pt x="495719" y="187799"/>
                </a:lnTo>
                <a:lnTo>
                  <a:pt x="502932" y="226777"/>
                </a:lnTo>
                <a:lnTo>
                  <a:pt x="506259" y="267338"/>
                </a:lnTo>
                <a:lnTo>
                  <a:pt x="505930" y="308979"/>
                </a:lnTo>
                <a:lnTo>
                  <a:pt x="502176" y="351199"/>
                </a:lnTo>
                <a:lnTo>
                  <a:pt x="495227" y="393497"/>
                </a:lnTo>
                <a:lnTo>
                  <a:pt x="485314" y="435370"/>
                </a:lnTo>
                <a:lnTo>
                  <a:pt x="472667" y="476319"/>
                </a:lnTo>
                <a:lnTo>
                  <a:pt x="457516" y="515840"/>
                </a:lnTo>
                <a:lnTo>
                  <a:pt x="440091" y="553433"/>
                </a:lnTo>
                <a:lnTo>
                  <a:pt x="420624" y="588596"/>
                </a:lnTo>
                <a:lnTo>
                  <a:pt x="399344" y="620828"/>
                </a:lnTo>
                <a:lnTo>
                  <a:pt x="376482" y="649626"/>
                </a:lnTo>
                <a:lnTo>
                  <a:pt x="352269" y="674490"/>
                </a:lnTo>
                <a:lnTo>
                  <a:pt x="324783" y="697297"/>
                </a:lnTo>
                <a:lnTo>
                  <a:pt x="303189" y="712327"/>
                </a:lnTo>
                <a:lnTo>
                  <a:pt x="280576" y="725691"/>
                </a:lnTo>
                <a:lnTo>
                  <a:pt x="257138" y="737169"/>
                </a:lnTo>
                <a:lnTo>
                  <a:pt x="233068" y="746540"/>
                </a:lnTo>
                <a:lnTo>
                  <a:pt x="208558" y="753582"/>
                </a:lnTo>
                <a:lnTo>
                  <a:pt x="171390" y="759296"/>
                </a:lnTo>
                <a:lnTo>
                  <a:pt x="152373" y="759657"/>
                </a:lnTo>
                <a:lnTo>
                  <a:pt x="139482" y="758828"/>
                </a:lnTo>
                <a:lnTo>
                  <a:pt x="102538" y="751199"/>
                </a:lnTo>
                <a:lnTo>
                  <a:pt x="77520" y="734888"/>
                </a:lnTo>
                <a:lnTo>
                  <a:pt x="75100" y="725486"/>
                </a:lnTo>
                <a:lnTo>
                  <a:pt x="76204" y="715419"/>
                </a:lnTo>
                <a:lnTo>
                  <a:pt x="97769" y="690337"/>
                </a:lnTo>
                <a:lnTo>
                  <a:pt x="115499" y="685903"/>
                </a:lnTo>
                <a:lnTo>
                  <a:pt x="127951" y="683289"/>
                </a:lnTo>
                <a:lnTo>
                  <a:pt x="140116" y="679582"/>
                </a:lnTo>
                <a:lnTo>
                  <a:pt x="151907" y="674679"/>
                </a:lnTo>
                <a:lnTo>
                  <a:pt x="163234" y="668475"/>
                </a:lnTo>
                <a:lnTo>
                  <a:pt x="174011" y="660866"/>
                </a:lnTo>
                <a:lnTo>
                  <a:pt x="184664" y="651120"/>
                </a:lnTo>
                <a:lnTo>
                  <a:pt x="192582" y="641814"/>
                </a:lnTo>
                <a:lnTo>
                  <a:pt x="199449" y="631698"/>
                </a:lnTo>
                <a:lnTo>
                  <a:pt x="205234" y="620914"/>
                </a:lnTo>
                <a:lnTo>
                  <a:pt x="209906" y="609604"/>
                </a:lnTo>
                <a:lnTo>
                  <a:pt x="213434" y="597911"/>
                </a:lnTo>
                <a:lnTo>
                  <a:pt x="215785" y="585977"/>
                </a:lnTo>
                <a:lnTo>
                  <a:pt x="216930" y="573946"/>
                </a:lnTo>
                <a:lnTo>
                  <a:pt x="216835" y="561958"/>
                </a:lnTo>
                <a:lnTo>
                  <a:pt x="215471" y="550157"/>
                </a:lnTo>
                <a:lnTo>
                  <a:pt x="212806" y="538686"/>
                </a:lnTo>
                <a:lnTo>
                  <a:pt x="208809" y="527686"/>
                </a:lnTo>
                <a:lnTo>
                  <a:pt x="203447" y="517300"/>
                </a:lnTo>
                <a:lnTo>
                  <a:pt x="196691" y="507670"/>
                </a:lnTo>
                <a:lnTo>
                  <a:pt x="188562" y="498997"/>
                </a:lnTo>
                <a:lnTo>
                  <a:pt x="175233" y="488911"/>
                </a:lnTo>
                <a:lnTo>
                  <a:pt x="163530" y="482870"/>
                </a:lnTo>
                <a:lnTo>
                  <a:pt x="146300" y="474760"/>
                </a:lnTo>
                <a:lnTo>
                  <a:pt x="129804" y="465683"/>
                </a:lnTo>
                <a:lnTo>
                  <a:pt x="114084" y="455680"/>
                </a:lnTo>
                <a:lnTo>
                  <a:pt x="99184" y="444793"/>
                </a:lnTo>
                <a:lnTo>
                  <a:pt x="85148" y="433065"/>
                </a:lnTo>
                <a:lnTo>
                  <a:pt x="72019" y="420538"/>
                </a:lnTo>
                <a:lnTo>
                  <a:pt x="59842" y="407254"/>
                </a:lnTo>
                <a:lnTo>
                  <a:pt x="48659" y="393255"/>
                </a:lnTo>
                <a:lnTo>
                  <a:pt x="38516" y="378583"/>
                </a:lnTo>
                <a:lnTo>
                  <a:pt x="29454" y="363281"/>
                </a:lnTo>
                <a:lnTo>
                  <a:pt x="21519" y="347391"/>
                </a:lnTo>
                <a:lnTo>
                  <a:pt x="14753" y="330955"/>
                </a:lnTo>
                <a:lnTo>
                  <a:pt x="9201" y="314015"/>
                </a:lnTo>
                <a:lnTo>
                  <a:pt x="4906" y="296614"/>
                </a:lnTo>
                <a:lnTo>
                  <a:pt x="1911" y="278792"/>
                </a:lnTo>
                <a:lnTo>
                  <a:pt x="261" y="260594"/>
                </a:lnTo>
                <a:lnTo>
                  <a:pt x="0" y="242060"/>
                </a:lnTo>
                <a:lnTo>
                  <a:pt x="1170" y="223234"/>
                </a:lnTo>
                <a:lnTo>
                  <a:pt x="3815" y="204157"/>
                </a:lnTo>
                <a:lnTo>
                  <a:pt x="7980" y="184871"/>
                </a:lnTo>
                <a:lnTo>
                  <a:pt x="13946" y="164872"/>
                </a:lnTo>
                <a:lnTo>
                  <a:pt x="21389" y="145731"/>
                </a:lnTo>
                <a:lnTo>
                  <a:pt x="30228" y="127493"/>
                </a:lnTo>
                <a:lnTo>
                  <a:pt x="40385" y="110206"/>
                </a:lnTo>
                <a:lnTo>
                  <a:pt x="51780" y="93917"/>
                </a:lnTo>
                <a:lnTo>
                  <a:pt x="64333" y="78674"/>
                </a:lnTo>
                <a:lnTo>
                  <a:pt x="77965" y="64522"/>
                </a:lnTo>
                <a:lnTo>
                  <a:pt x="92595" y="51510"/>
                </a:lnTo>
                <a:lnTo>
                  <a:pt x="108144" y="39684"/>
                </a:lnTo>
                <a:lnTo>
                  <a:pt x="124533" y="29092"/>
                </a:lnTo>
                <a:lnTo>
                  <a:pt x="141682" y="19780"/>
                </a:lnTo>
                <a:lnTo>
                  <a:pt x="159511" y="11796"/>
                </a:lnTo>
                <a:lnTo>
                  <a:pt x="177940" y="5187"/>
                </a:lnTo>
                <a:lnTo>
                  <a:pt x="196891" y="0"/>
                </a:lnTo>
                <a:lnTo>
                  <a:pt x="188508" y="498940"/>
                </a:lnTo>
                <a:lnTo>
                  <a:pt x="196891" y="0"/>
                </a:lnTo>
                <a:lnTo>
                  <a:pt x="216282" y="-3718"/>
                </a:lnTo>
                <a:lnTo>
                  <a:pt x="236036" y="-5920"/>
                </a:lnTo>
                <a:lnTo>
                  <a:pt x="256071" y="-6559"/>
                </a:lnTo>
                <a:lnTo>
                  <a:pt x="276308" y="-5588"/>
                </a:lnTo>
                <a:lnTo>
                  <a:pt x="296668" y="-2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005180" y="8084804"/>
            <a:ext cx="196891" cy="505587"/>
          </a:xfrm>
          <a:custGeom>
            <a:avLst/>
            <a:gdLst/>
            <a:ahLst/>
            <a:cxnLst/>
            <a:rect l="l" t="t" r="r" b="b"/>
            <a:pathLst>
              <a:path w="196891" h="505587">
                <a:moveTo>
                  <a:pt x="188508" y="498940"/>
                </a:moveTo>
                <a:lnTo>
                  <a:pt x="196891" y="0"/>
                </a:lnTo>
                <a:lnTo>
                  <a:pt x="188596" y="499027"/>
                </a:lnTo>
                <a:close/>
              </a:path>
              <a:path w="196891" h="505587">
                <a:moveTo>
                  <a:pt x="296668" y="-2959"/>
                </a:moveTo>
                <a:lnTo>
                  <a:pt x="357936" y="15235"/>
                </a:lnTo>
                <a:lnTo>
                  <a:pt x="393302" y="34190"/>
                </a:lnTo>
                <a:lnTo>
                  <a:pt x="423401" y="57735"/>
                </a:lnTo>
                <a:lnTo>
                  <a:pt x="448461" y="85371"/>
                </a:lnTo>
                <a:lnTo>
                  <a:pt x="468714" y="116594"/>
                </a:lnTo>
                <a:lnTo>
                  <a:pt x="484390" y="150904"/>
                </a:lnTo>
                <a:lnTo>
                  <a:pt x="495719" y="187799"/>
                </a:lnTo>
                <a:lnTo>
                  <a:pt x="502932" y="226777"/>
                </a:lnTo>
                <a:lnTo>
                  <a:pt x="506259" y="267338"/>
                </a:lnTo>
                <a:lnTo>
                  <a:pt x="505930" y="308979"/>
                </a:lnTo>
                <a:lnTo>
                  <a:pt x="502176" y="351199"/>
                </a:lnTo>
                <a:lnTo>
                  <a:pt x="495227" y="393497"/>
                </a:lnTo>
                <a:lnTo>
                  <a:pt x="485314" y="435370"/>
                </a:lnTo>
                <a:lnTo>
                  <a:pt x="472667" y="476319"/>
                </a:lnTo>
                <a:lnTo>
                  <a:pt x="457516" y="515840"/>
                </a:lnTo>
                <a:lnTo>
                  <a:pt x="440091" y="553433"/>
                </a:lnTo>
                <a:lnTo>
                  <a:pt x="420624" y="588596"/>
                </a:lnTo>
                <a:lnTo>
                  <a:pt x="399344" y="620828"/>
                </a:lnTo>
                <a:lnTo>
                  <a:pt x="376482" y="649626"/>
                </a:lnTo>
                <a:lnTo>
                  <a:pt x="352269" y="674490"/>
                </a:lnTo>
                <a:lnTo>
                  <a:pt x="324783" y="697297"/>
                </a:lnTo>
                <a:lnTo>
                  <a:pt x="303189" y="712327"/>
                </a:lnTo>
                <a:lnTo>
                  <a:pt x="280576" y="725691"/>
                </a:lnTo>
                <a:lnTo>
                  <a:pt x="257138" y="737169"/>
                </a:lnTo>
                <a:lnTo>
                  <a:pt x="233068" y="746540"/>
                </a:lnTo>
                <a:lnTo>
                  <a:pt x="208558" y="753582"/>
                </a:lnTo>
                <a:lnTo>
                  <a:pt x="171390" y="759296"/>
                </a:lnTo>
                <a:lnTo>
                  <a:pt x="152373" y="759657"/>
                </a:lnTo>
                <a:lnTo>
                  <a:pt x="139482" y="758828"/>
                </a:lnTo>
                <a:lnTo>
                  <a:pt x="102538" y="751199"/>
                </a:lnTo>
                <a:lnTo>
                  <a:pt x="77520" y="734888"/>
                </a:lnTo>
                <a:lnTo>
                  <a:pt x="75100" y="725486"/>
                </a:lnTo>
                <a:lnTo>
                  <a:pt x="76204" y="715419"/>
                </a:lnTo>
                <a:lnTo>
                  <a:pt x="97769" y="690337"/>
                </a:lnTo>
                <a:lnTo>
                  <a:pt x="115499" y="685903"/>
                </a:lnTo>
                <a:lnTo>
                  <a:pt x="127951" y="683289"/>
                </a:lnTo>
                <a:lnTo>
                  <a:pt x="140116" y="679582"/>
                </a:lnTo>
                <a:lnTo>
                  <a:pt x="151907" y="674679"/>
                </a:lnTo>
                <a:lnTo>
                  <a:pt x="163234" y="668475"/>
                </a:lnTo>
                <a:lnTo>
                  <a:pt x="174011" y="660866"/>
                </a:lnTo>
                <a:lnTo>
                  <a:pt x="184664" y="651120"/>
                </a:lnTo>
                <a:lnTo>
                  <a:pt x="192582" y="641814"/>
                </a:lnTo>
                <a:lnTo>
                  <a:pt x="199449" y="631698"/>
                </a:lnTo>
                <a:lnTo>
                  <a:pt x="205234" y="620914"/>
                </a:lnTo>
                <a:lnTo>
                  <a:pt x="209906" y="609604"/>
                </a:lnTo>
                <a:lnTo>
                  <a:pt x="213434" y="597911"/>
                </a:lnTo>
                <a:lnTo>
                  <a:pt x="215785" y="585977"/>
                </a:lnTo>
                <a:lnTo>
                  <a:pt x="216930" y="573946"/>
                </a:lnTo>
                <a:lnTo>
                  <a:pt x="216835" y="561958"/>
                </a:lnTo>
                <a:lnTo>
                  <a:pt x="215471" y="550157"/>
                </a:lnTo>
                <a:lnTo>
                  <a:pt x="212806" y="538686"/>
                </a:lnTo>
                <a:lnTo>
                  <a:pt x="208809" y="527686"/>
                </a:lnTo>
                <a:lnTo>
                  <a:pt x="203447" y="517300"/>
                </a:lnTo>
                <a:lnTo>
                  <a:pt x="196691" y="507670"/>
                </a:lnTo>
                <a:lnTo>
                  <a:pt x="188562" y="498997"/>
                </a:lnTo>
                <a:lnTo>
                  <a:pt x="175233" y="488911"/>
                </a:lnTo>
                <a:lnTo>
                  <a:pt x="163530" y="482870"/>
                </a:lnTo>
                <a:lnTo>
                  <a:pt x="146300" y="474760"/>
                </a:lnTo>
                <a:lnTo>
                  <a:pt x="129804" y="465683"/>
                </a:lnTo>
                <a:lnTo>
                  <a:pt x="114084" y="455680"/>
                </a:lnTo>
                <a:lnTo>
                  <a:pt x="99184" y="444793"/>
                </a:lnTo>
                <a:lnTo>
                  <a:pt x="85148" y="433065"/>
                </a:lnTo>
                <a:lnTo>
                  <a:pt x="72019" y="420538"/>
                </a:lnTo>
                <a:lnTo>
                  <a:pt x="59842" y="407254"/>
                </a:lnTo>
                <a:lnTo>
                  <a:pt x="48659" y="393255"/>
                </a:lnTo>
                <a:lnTo>
                  <a:pt x="38516" y="378583"/>
                </a:lnTo>
                <a:lnTo>
                  <a:pt x="29454" y="363281"/>
                </a:lnTo>
                <a:lnTo>
                  <a:pt x="21519" y="347391"/>
                </a:lnTo>
                <a:lnTo>
                  <a:pt x="14753" y="330955"/>
                </a:lnTo>
                <a:lnTo>
                  <a:pt x="9201" y="314015"/>
                </a:lnTo>
                <a:lnTo>
                  <a:pt x="4906" y="296614"/>
                </a:lnTo>
                <a:lnTo>
                  <a:pt x="1911" y="278792"/>
                </a:lnTo>
                <a:lnTo>
                  <a:pt x="261" y="260594"/>
                </a:lnTo>
                <a:lnTo>
                  <a:pt x="0" y="242060"/>
                </a:lnTo>
                <a:lnTo>
                  <a:pt x="1170" y="223234"/>
                </a:lnTo>
                <a:lnTo>
                  <a:pt x="3815" y="204157"/>
                </a:lnTo>
                <a:lnTo>
                  <a:pt x="7980" y="184871"/>
                </a:lnTo>
                <a:lnTo>
                  <a:pt x="13946" y="164873"/>
                </a:lnTo>
                <a:lnTo>
                  <a:pt x="21389" y="145731"/>
                </a:lnTo>
                <a:lnTo>
                  <a:pt x="30228" y="127493"/>
                </a:lnTo>
                <a:lnTo>
                  <a:pt x="40385" y="110206"/>
                </a:lnTo>
                <a:lnTo>
                  <a:pt x="51780" y="93917"/>
                </a:lnTo>
                <a:lnTo>
                  <a:pt x="64333" y="78674"/>
                </a:lnTo>
                <a:lnTo>
                  <a:pt x="77965" y="64522"/>
                </a:lnTo>
                <a:lnTo>
                  <a:pt x="92595" y="51510"/>
                </a:lnTo>
                <a:lnTo>
                  <a:pt x="108144" y="39684"/>
                </a:lnTo>
                <a:lnTo>
                  <a:pt x="124533" y="29092"/>
                </a:lnTo>
                <a:lnTo>
                  <a:pt x="141682" y="19780"/>
                </a:lnTo>
                <a:lnTo>
                  <a:pt x="159511" y="11796"/>
                </a:lnTo>
                <a:lnTo>
                  <a:pt x="177940" y="5187"/>
                </a:lnTo>
                <a:lnTo>
                  <a:pt x="196891" y="0"/>
                </a:lnTo>
                <a:lnTo>
                  <a:pt x="188508" y="498940"/>
                </a:lnTo>
                <a:lnTo>
                  <a:pt x="196891" y="0"/>
                </a:lnTo>
                <a:lnTo>
                  <a:pt x="216282" y="-3718"/>
                </a:lnTo>
                <a:lnTo>
                  <a:pt x="236036" y="-5920"/>
                </a:lnTo>
                <a:lnTo>
                  <a:pt x="256071" y="-6559"/>
                </a:lnTo>
                <a:lnTo>
                  <a:pt x="276308" y="-5588"/>
                </a:lnTo>
                <a:lnTo>
                  <a:pt x="296668" y="-2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075244" y="0"/>
            <a:ext cx="3124072" cy="31303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278A023C-2C41-EE39-4995-E5CBFE40CEA4}"/>
              </a:ext>
            </a:extLst>
          </p:cNvPr>
          <p:cNvGrpSpPr/>
          <p:nvPr/>
        </p:nvGrpSpPr>
        <p:grpSpPr>
          <a:xfrm>
            <a:off x="4119225" y="2372455"/>
            <a:ext cx="7791749" cy="309840"/>
            <a:chOff x="4119225" y="2372455"/>
            <a:chExt cx="7791749" cy="309840"/>
          </a:xfrm>
          <a:solidFill>
            <a:schemeClr val="tx1">
              <a:lumMod val="85000"/>
              <a:lumOff val="15000"/>
            </a:schemeClr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41" name="object 141"/>
            <p:cNvSpPr/>
            <p:nvPr/>
          </p:nvSpPr>
          <p:spPr>
            <a:xfrm>
              <a:off x="4119225" y="2375645"/>
              <a:ext cx="249992" cy="303510"/>
            </a:xfrm>
            <a:custGeom>
              <a:avLst/>
              <a:gdLst/>
              <a:ahLst/>
              <a:cxnLst/>
              <a:rect l="l" t="t" r="r" b="b"/>
              <a:pathLst>
                <a:path w="249992" h="303510">
                  <a:moveTo>
                    <a:pt x="0" y="284316"/>
                  </a:moveTo>
                  <a:lnTo>
                    <a:pt x="0" y="278552"/>
                  </a:lnTo>
                  <a:lnTo>
                    <a:pt x="445" y="273355"/>
                  </a:lnTo>
                  <a:lnTo>
                    <a:pt x="1337" y="268723"/>
                  </a:lnTo>
                  <a:lnTo>
                    <a:pt x="2264" y="264092"/>
                  </a:lnTo>
                  <a:lnTo>
                    <a:pt x="3465" y="259461"/>
                  </a:lnTo>
                  <a:lnTo>
                    <a:pt x="4940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11183" y="233473"/>
                  </a:lnTo>
                  <a:lnTo>
                    <a:pt x="12727" y="226663"/>
                  </a:lnTo>
                  <a:lnTo>
                    <a:pt x="14202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8563" y="179324"/>
                  </a:lnTo>
                  <a:lnTo>
                    <a:pt x="19026" y="166675"/>
                  </a:lnTo>
                  <a:lnTo>
                    <a:pt x="19193" y="152712"/>
                  </a:lnTo>
                  <a:lnTo>
                    <a:pt x="19194" y="151755"/>
                  </a:ln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7" y="76864"/>
                  </a:lnTo>
                  <a:lnTo>
                    <a:pt x="11183" y="70037"/>
                  </a:lnTo>
                  <a:lnTo>
                    <a:pt x="7959" y="58509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7" y="34684"/>
                  </a:lnTo>
                  <a:lnTo>
                    <a:pt x="445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7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2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126694" y="0"/>
                  </a:lnTo>
                  <a:lnTo>
                    <a:pt x="141021" y="451"/>
                  </a:lnTo>
                  <a:lnTo>
                    <a:pt x="154419" y="1806"/>
                  </a:lnTo>
                  <a:lnTo>
                    <a:pt x="166888" y="4064"/>
                  </a:lnTo>
                  <a:lnTo>
                    <a:pt x="178429" y="7226"/>
                  </a:lnTo>
                  <a:lnTo>
                    <a:pt x="188291" y="10960"/>
                  </a:lnTo>
                  <a:lnTo>
                    <a:pt x="200414" y="17205"/>
                  </a:lnTo>
                  <a:lnTo>
                    <a:pt x="210942" y="24705"/>
                  </a:lnTo>
                  <a:lnTo>
                    <a:pt x="219876" y="33462"/>
                  </a:lnTo>
                  <a:lnTo>
                    <a:pt x="226578" y="42454"/>
                  </a:lnTo>
                  <a:lnTo>
                    <a:pt x="232244" y="53136"/>
                  </a:lnTo>
                  <a:lnTo>
                    <a:pt x="236310" y="64869"/>
                  </a:lnTo>
                  <a:lnTo>
                    <a:pt x="238778" y="77654"/>
                  </a:lnTo>
                  <a:lnTo>
                    <a:pt x="239647" y="91490"/>
                  </a:lnTo>
                  <a:lnTo>
                    <a:pt x="239649" y="92113"/>
                  </a:lnTo>
                  <a:lnTo>
                    <a:pt x="239649" y="100518"/>
                  </a:lnTo>
                  <a:lnTo>
                    <a:pt x="238413" y="108700"/>
                  </a:lnTo>
                  <a:lnTo>
                    <a:pt x="235943" y="116659"/>
                  </a:lnTo>
                  <a:lnTo>
                    <a:pt x="233508" y="124584"/>
                  </a:lnTo>
                  <a:lnTo>
                    <a:pt x="230077" y="131754"/>
                  </a:lnTo>
                  <a:lnTo>
                    <a:pt x="225651" y="138169"/>
                  </a:lnTo>
                  <a:lnTo>
                    <a:pt x="221226" y="144551"/>
                  </a:lnTo>
                  <a:lnTo>
                    <a:pt x="216097" y="149920"/>
                  </a:lnTo>
                  <a:lnTo>
                    <a:pt x="210265" y="154276"/>
                  </a:lnTo>
                  <a:lnTo>
                    <a:pt x="204433" y="158633"/>
                  </a:lnTo>
                  <a:lnTo>
                    <a:pt x="198206" y="161447"/>
                  </a:lnTo>
                  <a:lnTo>
                    <a:pt x="191585" y="162716"/>
                  </a:lnTo>
                  <a:lnTo>
                    <a:pt x="188497" y="163265"/>
                  </a:lnTo>
                  <a:lnTo>
                    <a:pt x="186679" y="164534"/>
                  </a:lnTo>
                  <a:lnTo>
                    <a:pt x="186130" y="166524"/>
                  </a:lnTo>
                  <a:lnTo>
                    <a:pt x="186130" y="166661"/>
                  </a:lnTo>
                  <a:lnTo>
                    <a:pt x="187142" y="167296"/>
                  </a:lnTo>
                  <a:lnTo>
                    <a:pt x="189166" y="168428"/>
                  </a:lnTo>
                  <a:lnTo>
                    <a:pt x="191190" y="169526"/>
                  </a:lnTo>
                  <a:lnTo>
                    <a:pt x="193609" y="171275"/>
                  </a:lnTo>
                  <a:lnTo>
                    <a:pt x="196422" y="173677"/>
                  </a:lnTo>
                  <a:lnTo>
                    <a:pt x="199235" y="176078"/>
                  </a:lnTo>
                  <a:lnTo>
                    <a:pt x="201705" y="179235"/>
                  </a:lnTo>
                  <a:lnTo>
                    <a:pt x="203832" y="183146"/>
                  </a:lnTo>
                  <a:lnTo>
                    <a:pt x="206337" y="187777"/>
                  </a:lnTo>
                  <a:lnTo>
                    <a:pt x="209064" y="193300"/>
                  </a:lnTo>
                  <a:lnTo>
                    <a:pt x="212015" y="199716"/>
                  </a:lnTo>
                  <a:lnTo>
                    <a:pt x="214999" y="206097"/>
                  </a:lnTo>
                  <a:lnTo>
                    <a:pt x="217915" y="212804"/>
                  </a:lnTo>
                  <a:lnTo>
                    <a:pt x="220763" y="219836"/>
                  </a:lnTo>
                  <a:lnTo>
                    <a:pt x="223644" y="226869"/>
                  </a:lnTo>
                  <a:lnTo>
                    <a:pt x="226355" y="233662"/>
                  </a:lnTo>
                  <a:lnTo>
                    <a:pt x="228893" y="240215"/>
                  </a:lnTo>
                  <a:lnTo>
                    <a:pt x="231432" y="246733"/>
                  </a:lnTo>
                  <a:lnTo>
                    <a:pt x="233542" y="252445"/>
                  </a:lnTo>
                  <a:lnTo>
                    <a:pt x="235223" y="257351"/>
                  </a:lnTo>
                  <a:lnTo>
                    <a:pt x="237178" y="262977"/>
                  </a:lnTo>
                  <a:lnTo>
                    <a:pt x="239065" y="267300"/>
                  </a:lnTo>
                  <a:lnTo>
                    <a:pt x="240884" y="270319"/>
                  </a:lnTo>
                  <a:lnTo>
                    <a:pt x="242736" y="273338"/>
                  </a:lnTo>
                  <a:lnTo>
                    <a:pt x="244331" y="275688"/>
                  </a:lnTo>
                  <a:lnTo>
                    <a:pt x="245669" y="277369"/>
                  </a:lnTo>
                  <a:lnTo>
                    <a:pt x="247007" y="279050"/>
                  </a:lnTo>
                  <a:lnTo>
                    <a:pt x="248054" y="280748"/>
                  </a:lnTo>
                  <a:lnTo>
                    <a:pt x="248808" y="282463"/>
                  </a:lnTo>
                  <a:lnTo>
                    <a:pt x="249597" y="284144"/>
                  </a:lnTo>
                  <a:lnTo>
                    <a:pt x="249992" y="286529"/>
                  </a:lnTo>
                  <a:lnTo>
                    <a:pt x="249992" y="289616"/>
                  </a:lnTo>
                  <a:lnTo>
                    <a:pt x="249992" y="293664"/>
                  </a:lnTo>
                  <a:lnTo>
                    <a:pt x="248225" y="296992"/>
                  </a:lnTo>
                  <a:lnTo>
                    <a:pt x="244692" y="299599"/>
                  </a:lnTo>
                  <a:lnTo>
                    <a:pt x="241192" y="302207"/>
                  </a:lnTo>
                  <a:lnTo>
                    <a:pt x="236629" y="303510"/>
                  </a:lnTo>
                  <a:lnTo>
                    <a:pt x="231003" y="303510"/>
                  </a:lnTo>
                  <a:lnTo>
                    <a:pt x="152167" y="303510"/>
                  </a:lnTo>
                  <a:lnTo>
                    <a:pt x="148667" y="303510"/>
                  </a:lnTo>
                  <a:lnTo>
                    <a:pt x="145408" y="302773"/>
                  </a:lnTo>
                  <a:lnTo>
                    <a:pt x="142389" y="301298"/>
                  </a:lnTo>
                  <a:lnTo>
                    <a:pt x="139370" y="299822"/>
                  </a:lnTo>
                  <a:lnTo>
                    <a:pt x="137500" y="297335"/>
                  </a:lnTo>
                  <a:lnTo>
                    <a:pt x="136780" y="293836"/>
                  </a:lnTo>
                  <a:lnTo>
                    <a:pt x="136094" y="290028"/>
                  </a:lnTo>
                  <a:lnTo>
                    <a:pt x="136025" y="286683"/>
                  </a:lnTo>
                  <a:lnTo>
                    <a:pt x="136574" y="283801"/>
                  </a:lnTo>
                  <a:lnTo>
                    <a:pt x="137157" y="280919"/>
                  </a:lnTo>
                  <a:lnTo>
                    <a:pt x="137895" y="278038"/>
                  </a:lnTo>
                  <a:lnTo>
                    <a:pt x="138787" y="275156"/>
                  </a:lnTo>
                  <a:lnTo>
                    <a:pt x="139713" y="272274"/>
                  </a:lnTo>
                  <a:lnTo>
                    <a:pt x="140176" y="268946"/>
                  </a:lnTo>
                  <a:lnTo>
                    <a:pt x="140176" y="265173"/>
                  </a:lnTo>
                  <a:lnTo>
                    <a:pt x="140176" y="261365"/>
                  </a:lnTo>
                  <a:lnTo>
                    <a:pt x="139576" y="256373"/>
                  </a:lnTo>
                  <a:lnTo>
                    <a:pt x="138375" y="250198"/>
                  </a:lnTo>
                  <a:lnTo>
                    <a:pt x="137175" y="243988"/>
                  </a:lnTo>
                  <a:lnTo>
                    <a:pt x="135545" y="237453"/>
                  </a:lnTo>
                  <a:lnTo>
                    <a:pt x="133487" y="230592"/>
                  </a:lnTo>
                  <a:lnTo>
                    <a:pt x="131463" y="223696"/>
                  </a:lnTo>
                  <a:lnTo>
                    <a:pt x="129113" y="217195"/>
                  </a:lnTo>
                  <a:lnTo>
                    <a:pt x="126437" y="211088"/>
                  </a:lnTo>
                  <a:lnTo>
                    <a:pt x="123795" y="204982"/>
                  </a:lnTo>
                  <a:lnTo>
                    <a:pt x="120913" y="199990"/>
                  </a:lnTo>
                  <a:lnTo>
                    <a:pt x="117791" y="196113"/>
                  </a:lnTo>
                  <a:lnTo>
                    <a:pt x="114704" y="192237"/>
                  </a:lnTo>
                  <a:lnTo>
                    <a:pt x="111616" y="190298"/>
                  </a:lnTo>
                  <a:lnTo>
                    <a:pt x="108528" y="190298"/>
                  </a:lnTo>
                  <a:lnTo>
                    <a:pt x="105887" y="190298"/>
                  </a:lnTo>
                  <a:lnTo>
                    <a:pt x="104034" y="191122"/>
                  </a:lnTo>
                  <a:lnTo>
                    <a:pt x="102971" y="192769"/>
                  </a:lnTo>
                  <a:lnTo>
                    <a:pt x="101907" y="194381"/>
                  </a:lnTo>
                  <a:lnTo>
                    <a:pt x="101376" y="196165"/>
                  </a:lnTo>
                  <a:lnTo>
                    <a:pt x="101376" y="198120"/>
                  </a:lnTo>
                  <a:lnTo>
                    <a:pt x="101376" y="206697"/>
                  </a:lnTo>
                  <a:lnTo>
                    <a:pt x="102216" y="214776"/>
                  </a:lnTo>
                  <a:lnTo>
                    <a:pt x="103897" y="222358"/>
                  </a:lnTo>
                  <a:lnTo>
                    <a:pt x="105578" y="229940"/>
                  </a:lnTo>
                  <a:lnTo>
                    <a:pt x="107585" y="237178"/>
                  </a:lnTo>
                  <a:lnTo>
                    <a:pt x="109918" y="244074"/>
                  </a:lnTo>
                  <a:lnTo>
                    <a:pt x="112251" y="250970"/>
                  </a:lnTo>
                  <a:lnTo>
                    <a:pt x="114258" y="257728"/>
                  </a:lnTo>
                  <a:lnTo>
                    <a:pt x="115939" y="264349"/>
                  </a:lnTo>
                  <a:lnTo>
                    <a:pt x="117620" y="270936"/>
                  </a:lnTo>
                  <a:lnTo>
                    <a:pt x="118460" y="277592"/>
                  </a:lnTo>
                  <a:lnTo>
                    <a:pt x="118460" y="284316"/>
                  </a:lnTo>
                  <a:lnTo>
                    <a:pt x="118460" y="289530"/>
                  </a:lnTo>
                  <a:lnTo>
                    <a:pt x="117225" y="293476"/>
                  </a:lnTo>
                  <a:lnTo>
                    <a:pt x="114755" y="296152"/>
                  </a:lnTo>
                  <a:lnTo>
                    <a:pt x="112319" y="298793"/>
                  </a:lnTo>
                  <a:lnTo>
                    <a:pt x="109300" y="300646"/>
                  </a:lnTo>
                  <a:lnTo>
                    <a:pt x="105698" y="301709"/>
                  </a:lnTo>
                  <a:lnTo>
                    <a:pt x="102130" y="302773"/>
                  </a:lnTo>
                  <a:lnTo>
                    <a:pt x="98580" y="303339"/>
                  </a:lnTo>
                  <a:lnTo>
                    <a:pt x="95046" y="303407"/>
                  </a:lnTo>
                  <a:lnTo>
                    <a:pt x="91547" y="303476"/>
                  </a:lnTo>
                  <a:lnTo>
                    <a:pt x="88665" y="303510"/>
                  </a:lnTo>
                  <a:lnTo>
                    <a:pt x="86401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2" y="303407"/>
                  </a:lnTo>
                  <a:lnTo>
                    <a:pt x="19863" y="303339"/>
                  </a:lnTo>
                  <a:lnTo>
                    <a:pt x="16312" y="302773"/>
                  </a:lnTo>
                  <a:lnTo>
                    <a:pt x="12710" y="301709"/>
                  </a:lnTo>
                  <a:lnTo>
                    <a:pt x="9142" y="300646"/>
                  </a:lnTo>
                  <a:lnTo>
                    <a:pt x="6123" y="298793"/>
                  </a:lnTo>
                  <a:lnTo>
                    <a:pt x="3653" y="296152"/>
                  </a:lnTo>
                  <a:lnTo>
                    <a:pt x="1217" y="293476"/>
                  </a:lnTo>
                  <a:lnTo>
                    <a:pt x="0" y="289530"/>
                  </a:lnTo>
                  <a:lnTo>
                    <a:pt x="0" y="284316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4220806" y="2436265"/>
              <a:ext cx="55422" cy="55662"/>
            </a:xfrm>
            <a:custGeom>
              <a:avLst/>
              <a:gdLst/>
              <a:ahLst/>
              <a:cxnLst/>
              <a:rect l="l" t="t" r="r" b="b"/>
              <a:pathLst>
                <a:path w="55422" h="55662">
                  <a:moveTo>
                    <a:pt x="0" y="44564"/>
                  </a:moveTo>
                  <a:lnTo>
                    <a:pt x="0" y="48921"/>
                  </a:lnTo>
                  <a:lnTo>
                    <a:pt x="1749" y="51803"/>
                  </a:lnTo>
                  <a:lnTo>
                    <a:pt x="5248" y="53209"/>
                  </a:lnTo>
                  <a:lnTo>
                    <a:pt x="8782" y="54616"/>
                  </a:lnTo>
                  <a:lnTo>
                    <a:pt x="12864" y="55388"/>
                  </a:lnTo>
                  <a:lnTo>
                    <a:pt x="17496" y="55525"/>
                  </a:lnTo>
                  <a:lnTo>
                    <a:pt x="25524" y="55662"/>
                  </a:lnTo>
                  <a:lnTo>
                    <a:pt x="32025" y="54787"/>
                  </a:lnTo>
                  <a:lnTo>
                    <a:pt x="36999" y="52900"/>
                  </a:lnTo>
                  <a:lnTo>
                    <a:pt x="41974" y="50979"/>
                  </a:lnTo>
                  <a:lnTo>
                    <a:pt x="45799" y="48543"/>
                  </a:lnTo>
                  <a:lnTo>
                    <a:pt x="48475" y="45593"/>
                  </a:lnTo>
                  <a:lnTo>
                    <a:pt x="51151" y="42643"/>
                  </a:lnTo>
                  <a:lnTo>
                    <a:pt x="52969" y="39589"/>
                  </a:lnTo>
                  <a:lnTo>
                    <a:pt x="53929" y="36433"/>
                  </a:lnTo>
                  <a:lnTo>
                    <a:pt x="54924" y="33277"/>
                  </a:lnTo>
                  <a:lnTo>
                    <a:pt x="55422" y="30429"/>
                  </a:lnTo>
                  <a:lnTo>
                    <a:pt x="55422" y="27891"/>
                  </a:lnTo>
                  <a:lnTo>
                    <a:pt x="55422" y="25489"/>
                  </a:lnTo>
                  <a:lnTo>
                    <a:pt x="54924" y="22779"/>
                  </a:lnTo>
                  <a:lnTo>
                    <a:pt x="53929" y="19760"/>
                  </a:lnTo>
                  <a:lnTo>
                    <a:pt x="52969" y="16741"/>
                  </a:lnTo>
                  <a:lnTo>
                    <a:pt x="51151" y="13825"/>
                  </a:lnTo>
                  <a:lnTo>
                    <a:pt x="48475" y="11012"/>
                  </a:lnTo>
                  <a:lnTo>
                    <a:pt x="45799" y="8199"/>
                  </a:lnTo>
                  <a:lnTo>
                    <a:pt x="41974" y="5814"/>
                  </a:lnTo>
                  <a:lnTo>
                    <a:pt x="36999" y="3859"/>
                  </a:lnTo>
                  <a:lnTo>
                    <a:pt x="32025" y="1904"/>
                  </a:lnTo>
                  <a:lnTo>
                    <a:pt x="25524" y="720"/>
                  </a:lnTo>
                  <a:lnTo>
                    <a:pt x="17496" y="308"/>
                  </a:lnTo>
                  <a:lnTo>
                    <a:pt x="12864" y="0"/>
                  </a:lnTo>
                  <a:lnTo>
                    <a:pt x="8782" y="668"/>
                  </a:lnTo>
                  <a:lnTo>
                    <a:pt x="5248" y="2315"/>
                  </a:lnTo>
                  <a:lnTo>
                    <a:pt x="1749" y="3928"/>
                  </a:lnTo>
                  <a:lnTo>
                    <a:pt x="0" y="6912"/>
                  </a:lnTo>
                  <a:lnTo>
                    <a:pt x="0" y="11269"/>
                  </a:lnTo>
                  <a:lnTo>
                    <a:pt x="0" y="44564"/>
                  </a:lnTo>
                  <a:close/>
                </a:path>
              </a:pathLst>
            </a:custGeom>
            <a:solidFill>
              <a:schemeClr val="bg1"/>
            </a:solidFill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4375518" y="2375645"/>
              <a:ext cx="222976" cy="303510"/>
            </a:xfrm>
            <a:custGeom>
              <a:avLst/>
              <a:gdLst/>
              <a:ahLst/>
              <a:cxnLst/>
              <a:rect l="l" t="t" r="r" b="b"/>
              <a:pathLst>
                <a:path w="222976" h="303510">
                  <a:moveTo>
                    <a:pt x="19194" y="147535"/>
                  </a:moveTo>
                  <a:lnTo>
                    <a:pt x="19038" y="133501"/>
                  </a:lnTo>
                  <a:lnTo>
                    <a:pt x="18568" y="120823"/>
                  </a:lnTo>
                  <a:lnTo>
                    <a:pt x="17805" y="109712"/>
                  </a:lnTo>
                  <a:lnTo>
                    <a:pt x="16349" y="95983"/>
                  </a:lnTo>
                  <a:lnTo>
                    <a:pt x="14544" y="84199"/>
                  </a:lnTo>
                  <a:lnTo>
                    <a:pt x="12727" y="74805"/>
                  </a:lnTo>
                  <a:lnTo>
                    <a:pt x="11183" y="68201"/>
                  </a:lnTo>
                  <a:lnTo>
                    <a:pt x="9571" y="62575"/>
                  </a:lnTo>
                  <a:lnTo>
                    <a:pt x="7959" y="56949"/>
                  </a:lnTo>
                  <a:lnTo>
                    <a:pt x="6415" y="51854"/>
                  </a:lnTo>
                  <a:lnTo>
                    <a:pt x="4940" y="47291"/>
                  </a:lnTo>
                  <a:lnTo>
                    <a:pt x="3465" y="42728"/>
                  </a:lnTo>
                  <a:lnTo>
                    <a:pt x="2264" y="38200"/>
                  </a:lnTo>
                  <a:lnTo>
                    <a:pt x="1337" y="33706"/>
                  </a:lnTo>
                  <a:lnTo>
                    <a:pt x="446" y="29212"/>
                  </a:lnTo>
                  <a:lnTo>
                    <a:pt x="0" y="24220"/>
                  </a:lnTo>
                  <a:lnTo>
                    <a:pt x="0" y="18731"/>
                  </a:lnTo>
                  <a:lnTo>
                    <a:pt x="0" y="13688"/>
                  </a:lnTo>
                  <a:lnTo>
                    <a:pt x="1217" y="9863"/>
                  </a:lnTo>
                  <a:lnTo>
                    <a:pt x="3653" y="7255"/>
                  </a:lnTo>
                  <a:lnTo>
                    <a:pt x="6123" y="4648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2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202134" y="0"/>
                  </a:lnTo>
                  <a:lnTo>
                    <a:pt x="208309" y="0"/>
                  </a:lnTo>
                  <a:lnTo>
                    <a:pt x="213318" y="1938"/>
                  </a:lnTo>
                  <a:lnTo>
                    <a:pt x="217161" y="5814"/>
                  </a:lnTo>
                  <a:lnTo>
                    <a:pt x="221037" y="9657"/>
                  </a:lnTo>
                  <a:lnTo>
                    <a:pt x="222976" y="14666"/>
                  </a:lnTo>
                  <a:lnTo>
                    <a:pt x="222976" y="20841"/>
                  </a:lnTo>
                  <a:lnTo>
                    <a:pt x="222976" y="81152"/>
                  </a:lnTo>
                  <a:lnTo>
                    <a:pt x="222976" y="84788"/>
                  </a:lnTo>
                  <a:lnTo>
                    <a:pt x="222770" y="88511"/>
                  </a:lnTo>
                  <a:lnTo>
                    <a:pt x="222358" y="92319"/>
                  </a:lnTo>
                  <a:lnTo>
                    <a:pt x="221946" y="96092"/>
                  </a:lnTo>
                  <a:lnTo>
                    <a:pt x="220677" y="99214"/>
                  </a:lnTo>
                  <a:lnTo>
                    <a:pt x="218550" y="101684"/>
                  </a:lnTo>
                  <a:lnTo>
                    <a:pt x="216457" y="104154"/>
                  </a:lnTo>
                  <a:lnTo>
                    <a:pt x="212958" y="105389"/>
                  </a:lnTo>
                  <a:lnTo>
                    <a:pt x="208052" y="105389"/>
                  </a:lnTo>
                  <a:lnTo>
                    <a:pt x="202975" y="105389"/>
                  </a:lnTo>
                  <a:lnTo>
                    <a:pt x="198017" y="103811"/>
                  </a:lnTo>
                  <a:lnTo>
                    <a:pt x="193180" y="100655"/>
                  </a:lnTo>
                  <a:lnTo>
                    <a:pt x="188343" y="97465"/>
                  </a:lnTo>
                  <a:lnTo>
                    <a:pt x="183283" y="93554"/>
                  </a:lnTo>
                  <a:lnTo>
                    <a:pt x="177999" y="88922"/>
                  </a:lnTo>
                  <a:lnTo>
                    <a:pt x="172716" y="84291"/>
                  </a:lnTo>
                  <a:lnTo>
                    <a:pt x="166884" y="79694"/>
                  </a:lnTo>
                  <a:lnTo>
                    <a:pt x="160503" y="75131"/>
                  </a:lnTo>
                  <a:lnTo>
                    <a:pt x="154122" y="70568"/>
                  </a:lnTo>
                  <a:lnTo>
                    <a:pt x="146952" y="66709"/>
                  </a:lnTo>
                  <a:lnTo>
                    <a:pt x="138993" y="63553"/>
                  </a:lnTo>
                  <a:lnTo>
                    <a:pt x="127349" y="60205"/>
                  </a:lnTo>
                  <a:lnTo>
                    <a:pt x="114232" y="58850"/>
                  </a:lnTo>
                  <a:lnTo>
                    <a:pt x="111719" y="58818"/>
                  </a:lnTo>
                  <a:lnTo>
                    <a:pt x="107774" y="58818"/>
                  </a:lnTo>
                  <a:lnTo>
                    <a:pt x="104926" y="60053"/>
                  </a:lnTo>
                  <a:lnTo>
                    <a:pt x="103177" y="62523"/>
                  </a:lnTo>
                  <a:lnTo>
                    <a:pt x="101427" y="64959"/>
                  </a:lnTo>
                  <a:lnTo>
                    <a:pt x="100329" y="68355"/>
                  </a:lnTo>
                  <a:lnTo>
                    <a:pt x="99883" y="72712"/>
                  </a:lnTo>
                  <a:lnTo>
                    <a:pt x="99472" y="77069"/>
                  </a:lnTo>
                  <a:lnTo>
                    <a:pt x="99266" y="82130"/>
                  </a:lnTo>
                  <a:lnTo>
                    <a:pt x="99266" y="87893"/>
                  </a:lnTo>
                  <a:lnTo>
                    <a:pt x="99266" y="95612"/>
                  </a:lnTo>
                  <a:lnTo>
                    <a:pt x="99901" y="101942"/>
                  </a:lnTo>
                  <a:lnTo>
                    <a:pt x="101170" y="106882"/>
                  </a:lnTo>
                  <a:lnTo>
                    <a:pt x="102439" y="111788"/>
                  </a:lnTo>
                  <a:lnTo>
                    <a:pt x="105098" y="115304"/>
                  </a:lnTo>
                  <a:lnTo>
                    <a:pt x="109146" y="117431"/>
                  </a:lnTo>
                  <a:lnTo>
                    <a:pt x="113229" y="119524"/>
                  </a:lnTo>
                  <a:lnTo>
                    <a:pt x="119421" y="120347"/>
                  </a:lnTo>
                  <a:lnTo>
                    <a:pt x="127723" y="119901"/>
                  </a:lnTo>
                  <a:lnTo>
                    <a:pt x="134036" y="119490"/>
                  </a:lnTo>
                  <a:lnTo>
                    <a:pt x="139473" y="118838"/>
                  </a:lnTo>
                  <a:lnTo>
                    <a:pt x="144036" y="117946"/>
                  </a:lnTo>
                  <a:lnTo>
                    <a:pt x="148633" y="117019"/>
                  </a:lnTo>
                  <a:lnTo>
                    <a:pt x="152887" y="116145"/>
                  </a:lnTo>
                  <a:lnTo>
                    <a:pt x="156798" y="115321"/>
                  </a:lnTo>
                  <a:lnTo>
                    <a:pt x="160743" y="114464"/>
                  </a:lnTo>
                  <a:lnTo>
                    <a:pt x="164894" y="114035"/>
                  </a:lnTo>
                  <a:lnTo>
                    <a:pt x="169251" y="114035"/>
                  </a:lnTo>
                  <a:lnTo>
                    <a:pt x="174878" y="114035"/>
                  </a:lnTo>
                  <a:lnTo>
                    <a:pt x="178806" y="115870"/>
                  </a:lnTo>
                  <a:lnTo>
                    <a:pt x="181036" y="119541"/>
                  </a:lnTo>
                  <a:lnTo>
                    <a:pt x="183300" y="123177"/>
                  </a:lnTo>
                  <a:lnTo>
                    <a:pt x="184432" y="127020"/>
                  </a:lnTo>
                  <a:lnTo>
                    <a:pt x="184432" y="131068"/>
                  </a:lnTo>
                  <a:lnTo>
                    <a:pt x="184432" y="173471"/>
                  </a:lnTo>
                  <a:lnTo>
                    <a:pt x="184432" y="177382"/>
                  </a:lnTo>
                  <a:lnTo>
                    <a:pt x="183300" y="181207"/>
                  </a:lnTo>
                  <a:lnTo>
                    <a:pt x="181036" y="184947"/>
                  </a:lnTo>
                  <a:lnTo>
                    <a:pt x="178806" y="188686"/>
                  </a:lnTo>
                  <a:lnTo>
                    <a:pt x="174878" y="190556"/>
                  </a:lnTo>
                  <a:lnTo>
                    <a:pt x="169251" y="190556"/>
                  </a:lnTo>
                  <a:lnTo>
                    <a:pt x="164894" y="190556"/>
                  </a:lnTo>
                  <a:lnTo>
                    <a:pt x="160743" y="190127"/>
                  </a:lnTo>
                  <a:lnTo>
                    <a:pt x="156798" y="189269"/>
                  </a:lnTo>
                  <a:lnTo>
                    <a:pt x="152887" y="188412"/>
                  </a:lnTo>
                  <a:lnTo>
                    <a:pt x="148633" y="187502"/>
                  </a:lnTo>
                  <a:lnTo>
                    <a:pt x="144036" y="186542"/>
                  </a:lnTo>
                  <a:lnTo>
                    <a:pt x="139473" y="185547"/>
                  </a:lnTo>
                  <a:lnTo>
                    <a:pt x="134036" y="184912"/>
                  </a:lnTo>
                  <a:lnTo>
                    <a:pt x="127723" y="184638"/>
                  </a:lnTo>
                  <a:lnTo>
                    <a:pt x="119730" y="184226"/>
                  </a:lnTo>
                  <a:lnTo>
                    <a:pt x="113692" y="185032"/>
                  </a:lnTo>
                  <a:lnTo>
                    <a:pt x="109609" y="187056"/>
                  </a:lnTo>
                  <a:lnTo>
                    <a:pt x="105527" y="189081"/>
                  </a:lnTo>
                  <a:lnTo>
                    <a:pt x="102782" y="192425"/>
                  </a:lnTo>
                  <a:lnTo>
                    <a:pt x="101376" y="197091"/>
                  </a:lnTo>
                  <a:lnTo>
                    <a:pt x="99969" y="201723"/>
                  </a:lnTo>
                  <a:lnTo>
                    <a:pt x="99266" y="207898"/>
                  </a:lnTo>
                  <a:lnTo>
                    <a:pt x="99266" y="215617"/>
                  </a:lnTo>
                  <a:lnTo>
                    <a:pt x="99266" y="221243"/>
                  </a:lnTo>
                  <a:lnTo>
                    <a:pt x="99472" y="226269"/>
                  </a:lnTo>
                  <a:lnTo>
                    <a:pt x="99883" y="230695"/>
                  </a:lnTo>
                  <a:lnTo>
                    <a:pt x="100329" y="235120"/>
                  </a:lnTo>
                  <a:lnTo>
                    <a:pt x="101427" y="238568"/>
                  </a:lnTo>
                  <a:lnTo>
                    <a:pt x="103177" y="241038"/>
                  </a:lnTo>
                  <a:lnTo>
                    <a:pt x="104926" y="243474"/>
                  </a:lnTo>
                  <a:lnTo>
                    <a:pt x="107774" y="244692"/>
                  </a:lnTo>
                  <a:lnTo>
                    <a:pt x="111719" y="244692"/>
                  </a:lnTo>
                  <a:lnTo>
                    <a:pt x="125101" y="243695"/>
                  </a:lnTo>
                  <a:lnTo>
                    <a:pt x="137009" y="240706"/>
                  </a:lnTo>
                  <a:lnTo>
                    <a:pt x="146952" y="236801"/>
                  </a:lnTo>
                  <a:lnTo>
                    <a:pt x="154122" y="232907"/>
                  </a:lnTo>
                  <a:lnTo>
                    <a:pt x="160503" y="228276"/>
                  </a:lnTo>
                  <a:lnTo>
                    <a:pt x="166884" y="223644"/>
                  </a:lnTo>
                  <a:lnTo>
                    <a:pt x="172716" y="219047"/>
                  </a:lnTo>
                  <a:lnTo>
                    <a:pt x="177999" y="214485"/>
                  </a:lnTo>
                  <a:lnTo>
                    <a:pt x="183283" y="209888"/>
                  </a:lnTo>
                  <a:lnTo>
                    <a:pt x="188343" y="206011"/>
                  </a:lnTo>
                  <a:lnTo>
                    <a:pt x="193180" y="202855"/>
                  </a:lnTo>
                  <a:lnTo>
                    <a:pt x="198017" y="199698"/>
                  </a:lnTo>
                  <a:lnTo>
                    <a:pt x="202975" y="198120"/>
                  </a:lnTo>
                  <a:lnTo>
                    <a:pt x="208052" y="198120"/>
                  </a:lnTo>
                  <a:lnTo>
                    <a:pt x="212958" y="198120"/>
                  </a:lnTo>
                  <a:lnTo>
                    <a:pt x="216457" y="199355"/>
                  </a:lnTo>
                  <a:lnTo>
                    <a:pt x="218550" y="201825"/>
                  </a:lnTo>
                  <a:lnTo>
                    <a:pt x="220677" y="204261"/>
                  </a:lnTo>
                  <a:lnTo>
                    <a:pt x="221946" y="207349"/>
                  </a:lnTo>
                  <a:lnTo>
                    <a:pt x="222358" y="211088"/>
                  </a:lnTo>
                  <a:lnTo>
                    <a:pt x="222770" y="214793"/>
                  </a:lnTo>
                  <a:lnTo>
                    <a:pt x="222976" y="218550"/>
                  </a:lnTo>
                  <a:lnTo>
                    <a:pt x="222976" y="222358"/>
                  </a:lnTo>
                  <a:lnTo>
                    <a:pt x="222976" y="282618"/>
                  </a:lnTo>
                  <a:lnTo>
                    <a:pt x="222976" y="288827"/>
                  </a:lnTo>
                  <a:lnTo>
                    <a:pt x="221037" y="293870"/>
                  </a:lnTo>
                  <a:lnTo>
                    <a:pt x="217161" y="297747"/>
                  </a:lnTo>
                  <a:lnTo>
                    <a:pt x="213318" y="301589"/>
                  </a:lnTo>
                  <a:lnTo>
                    <a:pt x="208309" y="303510"/>
                  </a:lnTo>
                  <a:lnTo>
                    <a:pt x="202134" y="303510"/>
                  </a:lnTo>
                  <a:lnTo>
                    <a:pt x="28663" y="303510"/>
                  </a:lnTo>
                  <a:lnTo>
                    <a:pt x="26399" y="303510"/>
                  </a:lnTo>
                  <a:lnTo>
                    <a:pt x="23688" y="303476"/>
                  </a:lnTo>
                  <a:lnTo>
                    <a:pt x="20532" y="303407"/>
                  </a:lnTo>
                  <a:lnTo>
                    <a:pt x="17376" y="303339"/>
                  </a:lnTo>
                  <a:lnTo>
                    <a:pt x="14220" y="302773"/>
                  </a:lnTo>
                  <a:lnTo>
                    <a:pt x="11063" y="301709"/>
                  </a:lnTo>
                  <a:lnTo>
                    <a:pt x="7907" y="300646"/>
                  </a:lnTo>
                  <a:lnTo>
                    <a:pt x="5266" y="298828"/>
                  </a:lnTo>
                  <a:lnTo>
                    <a:pt x="3139" y="296255"/>
                  </a:lnTo>
                  <a:lnTo>
                    <a:pt x="1046" y="293647"/>
                  </a:lnTo>
                  <a:lnTo>
                    <a:pt x="0" y="289805"/>
                  </a:lnTo>
                  <a:lnTo>
                    <a:pt x="0" y="284727"/>
                  </a:lnTo>
                  <a:lnTo>
                    <a:pt x="0" y="277592"/>
                  </a:lnTo>
                  <a:lnTo>
                    <a:pt x="634" y="271039"/>
                  </a:lnTo>
                  <a:lnTo>
                    <a:pt x="1903" y="265070"/>
                  </a:lnTo>
                  <a:lnTo>
                    <a:pt x="3173" y="259066"/>
                  </a:lnTo>
                  <a:lnTo>
                    <a:pt x="4751" y="252805"/>
                  </a:lnTo>
                  <a:lnTo>
                    <a:pt x="6638" y="246287"/>
                  </a:lnTo>
                  <a:lnTo>
                    <a:pt x="8525" y="239734"/>
                  </a:lnTo>
                  <a:lnTo>
                    <a:pt x="10446" y="232153"/>
                  </a:lnTo>
                  <a:lnTo>
                    <a:pt x="12401" y="223542"/>
                  </a:lnTo>
                  <a:lnTo>
                    <a:pt x="14622" y="212279"/>
                  </a:lnTo>
                  <a:lnTo>
                    <a:pt x="16494" y="199296"/>
                  </a:lnTo>
                  <a:lnTo>
                    <a:pt x="17290" y="192254"/>
                  </a:lnTo>
                  <a:lnTo>
                    <a:pt x="18217" y="181186"/>
                  </a:lnTo>
                  <a:lnTo>
                    <a:pt x="18838" y="168835"/>
                  </a:lnTo>
                  <a:lnTo>
                    <a:pt x="19152" y="155199"/>
                  </a:lnTo>
                  <a:lnTo>
                    <a:pt x="19194" y="14753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4606939" y="2375645"/>
              <a:ext cx="278244" cy="303716"/>
            </a:xfrm>
            <a:custGeom>
              <a:avLst/>
              <a:gdLst/>
              <a:ahLst/>
              <a:cxnLst/>
              <a:rect l="l" t="t" r="r" b="b"/>
              <a:pathLst>
                <a:path w="278244" h="303716">
                  <a:moveTo>
                    <a:pt x="27839" y="73330"/>
                  </a:moveTo>
                  <a:lnTo>
                    <a:pt x="25438" y="65611"/>
                  </a:lnTo>
                  <a:lnTo>
                    <a:pt x="22968" y="59230"/>
                  </a:lnTo>
                  <a:lnTo>
                    <a:pt x="20429" y="54187"/>
                  </a:lnTo>
                  <a:lnTo>
                    <a:pt x="17925" y="49109"/>
                  </a:lnTo>
                  <a:lnTo>
                    <a:pt x="15438" y="44890"/>
                  </a:lnTo>
                  <a:lnTo>
                    <a:pt x="12968" y="41528"/>
                  </a:lnTo>
                  <a:lnTo>
                    <a:pt x="10497" y="38131"/>
                  </a:lnTo>
                  <a:lnTo>
                    <a:pt x="8267" y="35112"/>
                  </a:lnTo>
                  <a:lnTo>
                    <a:pt x="6278" y="32471"/>
                  </a:lnTo>
                  <a:lnTo>
                    <a:pt x="4322" y="29795"/>
                  </a:lnTo>
                  <a:lnTo>
                    <a:pt x="2778" y="27085"/>
                  </a:lnTo>
                  <a:lnTo>
                    <a:pt x="1646" y="24340"/>
                  </a:lnTo>
                  <a:lnTo>
                    <a:pt x="548" y="21596"/>
                  </a:lnTo>
                  <a:lnTo>
                    <a:pt x="0" y="18251"/>
                  </a:lnTo>
                  <a:lnTo>
                    <a:pt x="0" y="14305"/>
                  </a:lnTo>
                  <a:lnTo>
                    <a:pt x="0" y="10257"/>
                  </a:lnTo>
                  <a:lnTo>
                    <a:pt x="1218" y="7221"/>
                  </a:lnTo>
                  <a:lnTo>
                    <a:pt x="3653" y="5197"/>
                  </a:lnTo>
                  <a:lnTo>
                    <a:pt x="6123" y="3139"/>
                  </a:lnTo>
                  <a:lnTo>
                    <a:pt x="9365" y="1766"/>
                  </a:lnTo>
                  <a:lnTo>
                    <a:pt x="13379" y="1080"/>
                  </a:lnTo>
                  <a:lnTo>
                    <a:pt x="17393" y="360"/>
                  </a:lnTo>
                  <a:lnTo>
                    <a:pt x="21716" y="0"/>
                  </a:lnTo>
                  <a:lnTo>
                    <a:pt x="26347" y="0"/>
                  </a:lnTo>
                  <a:lnTo>
                    <a:pt x="103897" y="0"/>
                  </a:lnTo>
                  <a:lnTo>
                    <a:pt x="107122" y="0"/>
                  </a:lnTo>
                  <a:lnTo>
                    <a:pt x="110313" y="463"/>
                  </a:lnTo>
                  <a:lnTo>
                    <a:pt x="113469" y="1389"/>
                  </a:lnTo>
                  <a:lnTo>
                    <a:pt x="116659" y="2281"/>
                  </a:lnTo>
                  <a:lnTo>
                    <a:pt x="119267" y="3756"/>
                  </a:lnTo>
                  <a:lnTo>
                    <a:pt x="121291" y="5814"/>
                  </a:lnTo>
                  <a:lnTo>
                    <a:pt x="123349" y="7839"/>
                  </a:lnTo>
                  <a:lnTo>
                    <a:pt x="124378" y="10600"/>
                  </a:lnTo>
                  <a:lnTo>
                    <a:pt x="124378" y="14100"/>
                  </a:lnTo>
                  <a:lnTo>
                    <a:pt x="124378" y="18731"/>
                  </a:lnTo>
                  <a:lnTo>
                    <a:pt x="123984" y="22419"/>
                  </a:lnTo>
                  <a:lnTo>
                    <a:pt x="123195" y="25163"/>
                  </a:lnTo>
                  <a:lnTo>
                    <a:pt x="122440" y="27908"/>
                  </a:lnTo>
                  <a:lnTo>
                    <a:pt x="121565" y="30515"/>
                  </a:lnTo>
                  <a:lnTo>
                    <a:pt x="120570" y="32985"/>
                  </a:lnTo>
                  <a:lnTo>
                    <a:pt x="119575" y="35421"/>
                  </a:lnTo>
                  <a:lnTo>
                    <a:pt x="118683" y="38440"/>
                  </a:lnTo>
                  <a:lnTo>
                    <a:pt x="117894" y="42042"/>
                  </a:lnTo>
                  <a:lnTo>
                    <a:pt x="117139" y="45610"/>
                  </a:lnTo>
                  <a:lnTo>
                    <a:pt x="116762" y="50567"/>
                  </a:lnTo>
                  <a:lnTo>
                    <a:pt x="116762" y="56914"/>
                  </a:lnTo>
                  <a:lnTo>
                    <a:pt x="116762" y="62095"/>
                  </a:lnTo>
                  <a:lnTo>
                    <a:pt x="117191" y="67772"/>
                  </a:lnTo>
                  <a:lnTo>
                    <a:pt x="118049" y="73947"/>
                  </a:lnTo>
                  <a:lnTo>
                    <a:pt x="119780" y="84862"/>
                  </a:lnTo>
                  <a:lnTo>
                    <a:pt x="122198" y="96923"/>
                  </a:lnTo>
                  <a:lnTo>
                    <a:pt x="125302" y="110130"/>
                  </a:lnTo>
                  <a:lnTo>
                    <a:pt x="127620" y="119078"/>
                  </a:lnTo>
                  <a:lnTo>
                    <a:pt x="130427" y="129474"/>
                  </a:lnTo>
                  <a:lnTo>
                    <a:pt x="133514" y="140727"/>
                  </a:lnTo>
                  <a:lnTo>
                    <a:pt x="136880" y="152839"/>
                  </a:lnTo>
                  <a:lnTo>
                    <a:pt x="140526" y="165808"/>
                  </a:lnTo>
                  <a:lnTo>
                    <a:pt x="144453" y="179635"/>
                  </a:lnTo>
                  <a:lnTo>
                    <a:pt x="147038" y="188566"/>
                  </a:lnTo>
                  <a:lnTo>
                    <a:pt x="149954" y="195702"/>
                  </a:lnTo>
                  <a:lnTo>
                    <a:pt x="152870" y="200367"/>
                  </a:lnTo>
                  <a:lnTo>
                    <a:pt x="154277" y="200230"/>
                  </a:lnTo>
                  <a:lnTo>
                    <a:pt x="158290" y="195084"/>
                  </a:lnTo>
                  <a:lnTo>
                    <a:pt x="160761" y="187914"/>
                  </a:lnTo>
                  <a:lnTo>
                    <a:pt x="165205" y="170515"/>
                  </a:lnTo>
                  <a:lnTo>
                    <a:pt x="167925" y="158197"/>
                  </a:lnTo>
                  <a:lnTo>
                    <a:pt x="169663" y="148925"/>
                  </a:lnTo>
                  <a:lnTo>
                    <a:pt x="171590" y="135985"/>
                  </a:lnTo>
                  <a:lnTo>
                    <a:pt x="172868" y="123501"/>
                  </a:lnTo>
                  <a:lnTo>
                    <a:pt x="173642" y="105743"/>
                  </a:lnTo>
                  <a:lnTo>
                    <a:pt x="173429" y="93015"/>
                  </a:lnTo>
                  <a:lnTo>
                    <a:pt x="172324" y="76522"/>
                  </a:lnTo>
                  <a:lnTo>
                    <a:pt x="170962" y="63741"/>
                  </a:lnTo>
                  <a:lnTo>
                    <a:pt x="170075" y="56914"/>
                  </a:lnTo>
                  <a:lnTo>
                    <a:pt x="169251" y="50705"/>
                  </a:lnTo>
                  <a:lnTo>
                    <a:pt x="167039" y="42248"/>
                  </a:lnTo>
                  <a:lnTo>
                    <a:pt x="164706" y="35627"/>
                  </a:lnTo>
                  <a:lnTo>
                    <a:pt x="163642" y="33088"/>
                  </a:lnTo>
                  <a:lnTo>
                    <a:pt x="162613" y="30550"/>
                  </a:lnTo>
                  <a:lnTo>
                    <a:pt x="161704" y="27908"/>
                  </a:lnTo>
                  <a:lnTo>
                    <a:pt x="160915" y="25163"/>
                  </a:lnTo>
                  <a:lnTo>
                    <a:pt x="160160" y="22419"/>
                  </a:lnTo>
                  <a:lnTo>
                    <a:pt x="159783" y="18731"/>
                  </a:lnTo>
                  <a:lnTo>
                    <a:pt x="159783" y="14100"/>
                  </a:lnTo>
                  <a:lnTo>
                    <a:pt x="159783" y="10600"/>
                  </a:lnTo>
                  <a:lnTo>
                    <a:pt x="160795" y="7839"/>
                  </a:lnTo>
                  <a:lnTo>
                    <a:pt x="162819" y="5814"/>
                  </a:lnTo>
                  <a:lnTo>
                    <a:pt x="164877" y="3756"/>
                  </a:lnTo>
                  <a:lnTo>
                    <a:pt x="167485" y="2281"/>
                  </a:lnTo>
                  <a:lnTo>
                    <a:pt x="170641" y="1389"/>
                  </a:lnTo>
                  <a:lnTo>
                    <a:pt x="173797" y="463"/>
                  </a:lnTo>
                  <a:lnTo>
                    <a:pt x="176987" y="0"/>
                  </a:lnTo>
                  <a:lnTo>
                    <a:pt x="180212" y="0"/>
                  </a:lnTo>
                  <a:lnTo>
                    <a:pt x="251896" y="0"/>
                  </a:lnTo>
                  <a:lnTo>
                    <a:pt x="256665" y="0"/>
                  </a:lnTo>
                  <a:lnTo>
                    <a:pt x="261004" y="360"/>
                  </a:lnTo>
                  <a:lnTo>
                    <a:pt x="264915" y="1080"/>
                  </a:lnTo>
                  <a:lnTo>
                    <a:pt x="268861" y="1766"/>
                  </a:lnTo>
                  <a:lnTo>
                    <a:pt x="272068" y="3139"/>
                  </a:lnTo>
                  <a:lnTo>
                    <a:pt x="274539" y="5197"/>
                  </a:lnTo>
                  <a:lnTo>
                    <a:pt x="277009" y="7221"/>
                  </a:lnTo>
                  <a:lnTo>
                    <a:pt x="278244" y="10257"/>
                  </a:lnTo>
                  <a:lnTo>
                    <a:pt x="278244" y="14305"/>
                  </a:lnTo>
                  <a:lnTo>
                    <a:pt x="278244" y="18251"/>
                  </a:lnTo>
                  <a:lnTo>
                    <a:pt x="277678" y="21596"/>
                  </a:lnTo>
                  <a:lnTo>
                    <a:pt x="276545" y="24340"/>
                  </a:lnTo>
                  <a:lnTo>
                    <a:pt x="275413" y="27085"/>
                  </a:lnTo>
                  <a:lnTo>
                    <a:pt x="273852" y="29795"/>
                  </a:lnTo>
                  <a:lnTo>
                    <a:pt x="271863" y="32471"/>
                  </a:lnTo>
                  <a:lnTo>
                    <a:pt x="269907" y="35112"/>
                  </a:lnTo>
                  <a:lnTo>
                    <a:pt x="265224" y="41528"/>
                  </a:lnTo>
                  <a:lnTo>
                    <a:pt x="260301" y="49109"/>
                  </a:lnTo>
                  <a:lnTo>
                    <a:pt x="257763" y="54187"/>
                  </a:lnTo>
                  <a:lnTo>
                    <a:pt x="255258" y="59230"/>
                  </a:lnTo>
                  <a:lnTo>
                    <a:pt x="252805" y="65611"/>
                  </a:lnTo>
                  <a:lnTo>
                    <a:pt x="250404" y="73330"/>
                  </a:lnTo>
                  <a:lnTo>
                    <a:pt x="246351" y="86654"/>
                  </a:lnTo>
                  <a:lnTo>
                    <a:pt x="242705" y="98803"/>
                  </a:lnTo>
                  <a:lnTo>
                    <a:pt x="239546" y="109506"/>
                  </a:lnTo>
                  <a:lnTo>
                    <a:pt x="235782" y="122425"/>
                  </a:lnTo>
                  <a:lnTo>
                    <a:pt x="232368" y="134234"/>
                  </a:lnTo>
                  <a:lnTo>
                    <a:pt x="229048" y="145888"/>
                  </a:lnTo>
                  <a:lnTo>
                    <a:pt x="226766" y="153933"/>
                  </a:lnTo>
                  <a:lnTo>
                    <a:pt x="224571" y="161687"/>
                  </a:lnTo>
                  <a:lnTo>
                    <a:pt x="222409" y="169406"/>
                  </a:lnTo>
                  <a:lnTo>
                    <a:pt x="220197" y="177451"/>
                  </a:lnTo>
                  <a:lnTo>
                    <a:pt x="217933" y="185821"/>
                  </a:lnTo>
                  <a:lnTo>
                    <a:pt x="214846" y="197325"/>
                  </a:lnTo>
                  <a:lnTo>
                    <a:pt x="211426" y="210006"/>
                  </a:lnTo>
                  <a:lnTo>
                    <a:pt x="210368" y="213919"/>
                  </a:lnTo>
                  <a:lnTo>
                    <a:pt x="207365" y="224990"/>
                  </a:lnTo>
                  <a:lnTo>
                    <a:pt x="204025" y="237258"/>
                  </a:lnTo>
                  <a:lnTo>
                    <a:pt x="200436" y="250404"/>
                  </a:lnTo>
                  <a:lnTo>
                    <a:pt x="196515" y="264174"/>
                  </a:lnTo>
                  <a:lnTo>
                    <a:pt x="193049" y="275344"/>
                  </a:lnTo>
                  <a:lnTo>
                    <a:pt x="190007" y="284470"/>
                  </a:lnTo>
                  <a:lnTo>
                    <a:pt x="187794" y="289788"/>
                  </a:lnTo>
                  <a:lnTo>
                    <a:pt x="185667" y="293527"/>
                  </a:lnTo>
                  <a:lnTo>
                    <a:pt x="183574" y="297232"/>
                  </a:lnTo>
                  <a:lnTo>
                    <a:pt x="181361" y="299788"/>
                  </a:lnTo>
                  <a:lnTo>
                    <a:pt x="179029" y="301195"/>
                  </a:lnTo>
                  <a:lnTo>
                    <a:pt x="176730" y="302601"/>
                  </a:lnTo>
                  <a:lnTo>
                    <a:pt x="174037" y="303373"/>
                  </a:lnTo>
                  <a:lnTo>
                    <a:pt x="170949" y="303510"/>
                  </a:lnTo>
                  <a:lnTo>
                    <a:pt x="167862" y="303648"/>
                  </a:lnTo>
                  <a:lnTo>
                    <a:pt x="164208" y="303716"/>
                  </a:lnTo>
                  <a:lnTo>
                    <a:pt x="159989" y="303716"/>
                  </a:lnTo>
                  <a:lnTo>
                    <a:pt x="120159" y="303716"/>
                  </a:lnTo>
                  <a:lnTo>
                    <a:pt x="115939" y="303716"/>
                  </a:lnTo>
                  <a:lnTo>
                    <a:pt x="112234" y="303648"/>
                  </a:lnTo>
                  <a:lnTo>
                    <a:pt x="105887" y="303373"/>
                  </a:lnTo>
                  <a:lnTo>
                    <a:pt x="100501" y="301195"/>
                  </a:lnTo>
                  <a:lnTo>
                    <a:pt x="95578" y="297232"/>
                  </a:lnTo>
                  <a:lnTo>
                    <a:pt x="93245" y="293527"/>
                  </a:lnTo>
                  <a:lnTo>
                    <a:pt x="90946" y="289788"/>
                  </a:lnTo>
                  <a:lnTo>
                    <a:pt x="88562" y="284470"/>
                  </a:lnTo>
                  <a:lnTo>
                    <a:pt x="86092" y="277575"/>
                  </a:lnTo>
                  <a:lnTo>
                    <a:pt x="82596" y="267036"/>
                  </a:lnTo>
                  <a:lnTo>
                    <a:pt x="78730" y="253908"/>
                  </a:lnTo>
                  <a:lnTo>
                    <a:pt x="74096" y="237010"/>
                  </a:lnTo>
                  <a:lnTo>
                    <a:pt x="70765" y="224780"/>
                  </a:lnTo>
                  <a:lnTo>
                    <a:pt x="67875" y="214124"/>
                  </a:lnTo>
                  <a:lnTo>
                    <a:pt x="64362" y="201130"/>
                  </a:lnTo>
                  <a:lnTo>
                    <a:pt x="61159" y="189264"/>
                  </a:lnTo>
                  <a:lnTo>
                    <a:pt x="58029" y="177485"/>
                  </a:lnTo>
                  <a:lnTo>
                    <a:pt x="55851" y="169406"/>
                  </a:lnTo>
                  <a:lnTo>
                    <a:pt x="53724" y="161687"/>
                  </a:lnTo>
                  <a:lnTo>
                    <a:pt x="51631" y="153933"/>
                  </a:lnTo>
                  <a:lnTo>
                    <a:pt x="49384" y="145888"/>
                  </a:lnTo>
                  <a:lnTo>
                    <a:pt x="46983" y="137552"/>
                  </a:lnTo>
                  <a:lnTo>
                    <a:pt x="43691" y="126081"/>
                  </a:lnTo>
                  <a:lnTo>
                    <a:pt x="39991" y="113501"/>
                  </a:lnTo>
                  <a:lnTo>
                    <a:pt x="38800" y="109506"/>
                  </a:lnTo>
                  <a:lnTo>
                    <a:pt x="35497" y="98511"/>
                  </a:lnTo>
                  <a:lnTo>
                    <a:pt x="31809" y="86343"/>
                  </a:lnTo>
                  <a:lnTo>
                    <a:pt x="27839" y="73330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4885148" y="2372455"/>
              <a:ext cx="247059" cy="309840"/>
            </a:xfrm>
            <a:custGeom>
              <a:avLst/>
              <a:gdLst/>
              <a:ahLst/>
              <a:cxnLst/>
              <a:rect l="l" t="t" r="r" b="b"/>
              <a:pathLst>
                <a:path w="247059" h="309840">
                  <a:moveTo>
                    <a:pt x="0" y="154945"/>
                  </a:moveTo>
                  <a:lnTo>
                    <a:pt x="232" y="141842"/>
                  </a:lnTo>
                  <a:lnTo>
                    <a:pt x="930" y="129043"/>
                  </a:lnTo>
                  <a:lnTo>
                    <a:pt x="2092" y="116551"/>
                  </a:lnTo>
                  <a:lnTo>
                    <a:pt x="3447" y="106161"/>
                  </a:lnTo>
                  <a:lnTo>
                    <a:pt x="5843" y="93087"/>
                  </a:lnTo>
                  <a:lnTo>
                    <a:pt x="9004" y="80677"/>
                  </a:lnTo>
                  <a:lnTo>
                    <a:pt x="12931" y="68930"/>
                  </a:lnTo>
                  <a:lnTo>
                    <a:pt x="20796" y="51883"/>
                  </a:lnTo>
                  <a:lnTo>
                    <a:pt x="27701" y="41206"/>
                  </a:lnTo>
                  <a:lnTo>
                    <a:pt x="35792" y="31520"/>
                  </a:lnTo>
                  <a:lnTo>
                    <a:pt x="46564" y="21808"/>
                  </a:lnTo>
                  <a:lnTo>
                    <a:pt x="57139" y="14891"/>
                  </a:lnTo>
                  <a:lnTo>
                    <a:pt x="69035" y="9199"/>
                  </a:lnTo>
                  <a:lnTo>
                    <a:pt x="83584" y="4439"/>
                  </a:lnTo>
                  <a:lnTo>
                    <a:pt x="95592" y="2008"/>
                  </a:lnTo>
                  <a:lnTo>
                    <a:pt x="108633" y="529"/>
                  </a:lnTo>
                  <a:lnTo>
                    <a:pt x="122707" y="1"/>
                  </a:lnTo>
                  <a:lnTo>
                    <a:pt x="123503" y="0"/>
                  </a:lnTo>
                  <a:lnTo>
                    <a:pt x="137653" y="475"/>
                  </a:lnTo>
                  <a:lnTo>
                    <a:pt x="150757" y="1903"/>
                  </a:lnTo>
                  <a:lnTo>
                    <a:pt x="162815" y="4282"/>
                  </a:lnTo>
                  <a:lnTo>
                    <a:pt x="173828" y="7613"/>
                  </a:lnTo>
                  <a:lnTo>
                    <a:pt x="186663" y="13171"/>
                  </a:lnTo>
                  <a:lnTo>
                    <a:pt x="197609" y="19744"/>
                  </a:lnTo>
                  <a:lnTo>
                    <a:pt x="207235" y="27541"/>
                  </a:lnTo>
                  <a:lnTo>
                    <a:pt x="218017" y="39464"/>
                  </a:lnTo>
                  <a:lnTo>
                    <a:pt x="225128" y="49970"/>
                  </a:lnTo>
                  <a:lnTo>
                    <a:pt x="231033" y="61468"/>
                  </a:lnTo>
                  <a:lnTo>
                    <a:pt x="236231" y="75000"/>
                  </a:lnTo>
                  <a:lnTo>
                    <a:pt x="239764" y="87097"/>
                  </a:lnTo>
                  <a:lnTo>
                    <a:pt x="242527" y="99844"/>
                  </a:lnTo>
                  <a:lnTo>
                    <a:pt x="245138" y="118232"/>
                  </a:lnTo>
                  <a:lnTo>
                    <a:pt x="246246" y="130751"/>
                  </a:lnTo>
                  <a:lnTo>
                    <a:pt x="246885" y="143616"/>
                  </a:lnTo>
                  <a:lnTo>
                    <a:pt x="247059" y="154945"/>
                  </a:lnTo>
                  <a:lnTo>
                    <a:pt x="246823" y="168038"/>
                  </a:lnTo>
                  <a:lnTo>
                    <a:pt x="246117" y="180833"/>
                  </a:lnTo>
                  <a:lnTo>
                    <a:pt x="244940" y="193330"/>
                  </a:lnTo>
                  <a:lnTo>
                    <a:pt x="243559" y="203781"/>
                  </a:lnTo>
                  <a:lnTo>
                    <a:pt x="241161" y="216844"/>
                  </a:lnTo>
                  <a:lnTo>
                    <a:pt x="237995" y="229250"/>
                  </a:lnTo>
                  <a:lnTo>
                    <a:pt x="234061" y="241000"/>
                  </a:lnTo>
                  <a:lnTo>
                    <a:pt x="226233" y="257986"/>
                  </a:lnTo>
                  <a:lnTo>
                    <a:pt x="219330" y="268661"/>
                  </a:lnTo>
                  <a:lnTo>
                    <a:pt x="211220" y="278366"/>
                  </a:lnTo>
                  <a:lnTo>
                    <a:pt x="200443" y="288061"/>
                  </a:lnTo>
                  <a:lnTo>
                    <a:pt x="189867" y="294975"/>
                  </a:lnTo>
                  <a:lnTo>
                    <a:pt x="177972" y="300684"/>
                  </a:lnTo>
                  <a:lnTo>
                    <a:pt x="163440" y="305430"/>
                  </a:lnTo>
                  <a:lnTo>
                    <a:pt x="151436" y="307845"/>
                  </a:lnTo>
                  <a:lnTo>
                    <a:pt x="138387" y="309315"/>
                  </a:lnTo>
                  <a:lnTo>
                    <a:pt x="124292" y="309839"/>
                  </a:lnTo>
                  <a:lnTo>
                    <a:pt x="123503" y="309840"/>
                  </a:lnTo>
                  <a:lnTo>
                    <a:pt x="109371" y="309367"/>
                  </a:lnTo>
                  <a:lnTo>
                    <a:pt x="96272" y="307949"/>
                  </a:lnTo>
                  <a:lnTo>
                    <a:pt x="84206" y="305584"/>
                  </a:lnTo>
                  <a:lnTo>
                    <a:pt x="73174" y="302275"/>
                  </a:lnTo>
                  <a:lnTo>
                    <a:pt x="60344" y="296698"/>
                  </a:lnTo>
                  <a:lnTo>
                    <a:pt x="49398" y="290122"/>
                  </a:lnTo>
                  <a:lnTo>
                    <a:pt x="39772" y="282341"/>
                  </a:lnTo>
                  <a:lnTo>
                    <a:pt x="29012" y="270405"/>
                  </a:lnTo>
                  <a:lnTo>
                    <a:pt x="21903" y="259897"/>
                  </a:lnTo>
                  <a:lnTo>
                    <a:pt x="15979" y="248417"/>
                  </a:lnTo>
                  <a:lnTo>
                    <a:pt x="10780" y="234900"/>
                  </a:lnTo>
                  <a:lnTo>
                    <a:pt x="7250" y="222805"/>
                  </a:lnTo>
                  <a:lnTo>
                    <a:pt x="4488" y="210053"/>
                  </a:lnTo>
                  <a:lnTo>
                    <a:pt x="1891" y="191538"/>
                  </a:lnTo>
                  <a:lnTo>
                    <a:pt x="798" y="178996"/>
                  </a:lnTo>
                  <a:lnTo>
                    <a:pt x="169" y="166157"/>
                  </a:lnTo>
                  <a:lnTo>
                    <a:pt x="0" y="15494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4967124" y="2436574"/>
              <a:ext cx="83056" cy="181447"/>
            </a:xfrm>
            <a:custGeom>
              <a:avLst/>
              <a:gdLst/>
              <a:ahLst/>
              <a:cxnLst/>
              <a:rect l="l" t="t" r="r" b="b"/>
              <a:pathLst>
                <a:path w="83056" h="181447">
                  <a:moveTo>
                    <a:pt x="0" y="90826"/>
                  </a:moveTo>
                  <a:lnTo>
                    <a:pt x="207" y="104035"/>
                  </a:lnTo>
                  <a:lnTo>
                    <a:pt x="828" y="116656"/>
                  </a:lnTo>
                  <a:lnTo>
                    <a:pt x="1595" y="126025"/>
                  </a:lnTo>
                  <a:lnTo>
                    <a:pt x="3494" y="139429"/>
                  </a:lnTo>
                  <a:lnTo>
                    <a:pt x="6442" y="151363"/>
                  </a:lnTo>
                  <a:lnTo>
                    <a:pt x="7616" y="154894"/>
                  </a:lnTo>
                  <a:lnTo>
                    <a:pt x="10566" y="163196"/>
                  </a:lnTo>
                  <a:lnTo>
                    <a:pt x="14734" y="169697"/>
                  </a:lnTo>
                  <a:lnTo>
                    <a:pt x="20120" y="174397"/>
                  </a:lnTo>
                  <a:lnTo>
                    <a:pt x="25541" y="179097"/>
                  </a:lnTo>
                  <a:lnTo>
                    <a:pt x="32677" y="181447"/>
                  </a:lnTo>
                  <a:lnTo>
                    <a:pt x="41528" y="181447"/>
                  </a:lnTo>
                  <a:lnTo>
                    <a:pt x="50379" y="181447"/>
                  </a:lnTo>
                  <a:lnTo>
                    <a:pt x="57515" y="179097"/>
                  </a:lnTo>
                  <a:lnTo>
                    <a:pt x="62935" y="174397"/>
                  </a:lnTo>
                  <a:lnTo>
                    <a:pt x="68355" y="169697"/>
                  </a:lnTo>
                  <a:lnTo>
                    <a:pt x="72541" y="163196"/>
                  </a:lnTo>
                  <a:lnTo>
                    <a:pt x="75491" y="154894"/>
                  </a:lnTo>
                  <a:lnTo>
                    <a:pt x="78769" y="143429"/>
                  </a:lnTo>
                  <a:lnTo>
                    <a:pt x="80978" y="130493"/>
                  </a:lnTo>
                  <a:lnTo>
                    <a:pt x="82403" y="113860"/>
                  </a:lnTo>
                  <a:lnTo>
                    <a:pt x="82932" y="101107"/>
                  </a:lnTo>
                  <a:lnTo>
                    <a:pt x="83056" y="90826"/>
                  </a:lnTo>
                  <a:lnTo>
                    <a:pt x="82849" y="77594"/>
                  </a:lnTo>
                  <a:lnTo>
                    <a:pt x="82227" y="64976"/>
                  </a:lnTo>
                  <a:lnTo>
                    <a:pt x="81461" y="55628"/>
                  </a:lnTo>
                  <a:lnTo>
                    <a:pt x="79604" y="42218"/>
                  </a:lnTo>
                  <a:lnTo>
                    <a:pt x="76685" y="30269"/>
                  </a:lnTo>
                  <a:lnTo>
                    <a:pt x="72541" y="18285"/>
                  </a:lnTo>
                  <a:lnTo>
                    <a:pt x="68355" y="11750"/>
                  </a:lnTo>
                  <a:lnTo>
                    <a:pt x="62935" y="7050"/>
                  </a:lnTo>
                  <a:lnTo>
                    <a:pt x="57515" y="2350"/>
                  </a:lnTo>
                  <a:lnTo>
                    <a:pt x="50379" y="0"/>
                  </a:lnTo>
                  <a:lnTo>
                    <a:pt x="41528" y="0"/>
                  </a:lnTo>
                  <a:lnTo>
                    <a:pt x="32677" y="0"/>
                  </a:lnTo>
                  <a:lnTo>
                    <a:pt x="25541" y="2350"/>
                  </a:lnTo>
                  <a:lnTo>
                    <a:pt x="20120" y="7050"/>
                  </a:lnTo>
                  <a:lnTo>
                    <a:pt x="14734" y="11750"/>
                  </a:lnTo>
                  <a:lnTo>
                    <a:pt x="10566" y="18285"/>
                  </a:lnTo>
                  <a:lnTo>
                    <a:pt x="7616" y="26656"/>
                  </a:lnTo>
                  <a:lnTo>
                    <a:pt x="4338" y="38119"/>
                  </a:lnTo>
                  <a:lnTo>
                    <a:pt x="2103" y="51043"/>
                  </a:lnTo>
                  <a:lnTo>
                    <a:pt x="1595" y="55628"/>
                  </a:lnTo>
                  <a:lnTo>
                    <a:pt x="652" y="67769"/>
                  </a:lnTo>
                  <a:lnTo>
                    <a:pt x="124" y="80525"/>
                  </a:lnTo>
                  <a:lnTo>
                    <a:pt x="0" y="90826"/>
                  </a:lnTo>
                  <a:close/>
                </a:path>
              </a:pathLst>
            </a:custGeom>
            <a:solidFill>
              <a:schemeClr val="bg1"/>
            </a:solidFill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5134282" y="2375645"/>
              <a:ext cx="222976" cy="303510"/>
            </a:xfrm>
            <a:custGeom>
              <a:avLst/>
              <a:gdLst/>
              <a:ahLst/>
              <a:cxnLst/>
              <a:rect l="l" t="t" r="r" b="b"/>
              <a:pathLst>
                <a:path w="222976" h="303510">
                  <a:moveTo>
                    <a:pt x="0" y="18731"/>
                  </a:moveTo>
                  <a:lnTo>
                    <a:pt x="0" y="13688"/>
                  </a:lnTo>
                  <a:lnTo>
                    <a:pt x="1217" y="9863"/>
                  </a:lnTo>
                  <a:lnTo>
                    <a:pt x="3653" y="7255"/>
                  </a:lnTo>
                  <a:lnTo>
                    <a:pt x="6123" y="4648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2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80" y="171"/>
                  </a:lnTo>
                  <a:lnTo>
                    <a:pt x="102130" y="737"/>
                  </a:lnTo>
                  <a:lnTo>
                    <a:pt x="105698" y="1801"/>
                  </a:lnTo>
                  <a:lnTo>
                    <a:pt x="109301" y="2830"/>
                  </a:lnTo>
                  <a:lnTo>
                    <a:pt x="112320" y="4648"/>
                  </a:lnTo>
                  <a:lnTo>
                    <a:pt x="114755" y="7255"/>
                  </a:lnTo>
                  <a:lnTo>
                    <a:pt x="117225" y="9863"/>
                  </a:lnTo>
                  <a:lnTo>
                    <a:pt x="118460" y="13688"/>
                  </a:lnTo>
                  <a:lnTo>
                    <a:pt x="118460" y="18731"/>
                  </a:lnTo>
                  <a:lnTo>
                    <a:pt x="118460" y="24220"/>
                  </a:lnTo>
                  <a:lnTo>
                    <a:pt x="117997" y="29212"/>
                  </a:lnTo>
                  <a:lnTo>
                    <a:pt x="117071" y="33706"/>
                  </a:lnTo>
                  <a:lnTo>
                    <a:pt x="116179" y="38200"/>
                  </a:lnTo>
                  <a:lnTo>
                    <a:pt x="114995" y="42728"/>
                  </a:lnTo>
                  <a:lnTo>
                    <a:pt x="113520" y="47291"/>
                  </a:lnTo>
                  <a:lnTo>
                    <a:pt x="112045" y="51854"/>
                  </a:lnTo>
                  <a:lnTo>
                    <a:pt x="108837" y="62575"/>
                  </a:lnTo>
                  <a:lnTo>
                    <a:pt x="107225" y="68201"/>
                  </a:lnTo>
                  <a:lnTo>
                    <a:pt x="105681" y="74805"/>
                  </a:lnTo>
                  <a:lnTo>
                    <a:pt x="104206" y="82387"/>
                  </a:lnTo>
                  <a:lnTo>
                    <a:pt x="102342" y="93840"/>
                  </a:lnTo>
                  <a:lnTo>
                    <a:pt x="100827" y="107238"/>
                  </a:lnTo>
                  <a:lnTo>
                    <a:pt x="99857" y="121062"/>
                  </a:lnTo>
                  <a:lnTo>
                    <a:pt x="99411" y="133767"/>
                  </a:lnTo>
                  <a:lnTo>
                    <a:pt x="99266" y="147535"/>
                  </a:lnTo>
                  <a:lnTo>
                    <a:pt x="99266" y="215617"/>
                  </a:lnTo>
                  <a:lnTo>
                    <a:pt x="99266" y="221243"/>
                  </a:lnTo>
                  <a:lnTo>
                    <a:pt x="99472" y="226269"/>
                  </a:lnTo>
                  <a:lnTo>
                    <a:pt x="99883" y="230695"/>
                  </a:lnTo>
                  <a:lnTo>
                    <a:pt x="100329" y="235120"/>
                  </a:lnTo>
                  <a:lnTo>
                    <a:pt x="101427" y="238568"/>
                  </a:lnTo>
                  <a:lnTo>
                    <a:pt x="103177" y="241038"/>
                  </a:lnTo>
                  <a:lnTo>
                    <a:pt x="104926" y="243474"/>
                  </a:lnTo>
                  <a:lnTo>
                    <a:pt x="107774" y="244692"/>
                  </a:lnTo>
                  <a:lnTo>
                    <a:pt x="111719" y="244692"/>
                  </a:lnTo>
                  <a:lnTo>
                    <a:pt x="125101" y="243695"/>
                  </a:lnTo>
                  <a:lnTo>
                    <a:pt x="137010" y="240706"/>
                  </a:lnTo>
                  <a:lnTo>
                    <a:pt x="146952" y="236801"/>
                  </a:lnTo>
                  <a:lnTo>
                    <a:pt x="154122" y="232907"/>
                  </a:lnTo>
                  <a:lnTo>
                    <a:pt x="160503" y="228276"/>
                  </a:lnTo>
                  <a:lnTo>
                    <a:pt x="166884" y="223644"/>
                  </a:lnTo>
                  <a:lnTo>
                    <a:pt x="172716" y="219047"/>
                  </a:lnTo>
                  <a:lnTo>
                    <a:pt x="178000" y="214485"/>
                  </a:lnTo>
                  <a:lnTo>
                    <a:pt x="183283" y="209888"/>
                  </a:lnTo>
                  <a:lnTo>
                    <a:pt x="188343" y="206011"/>
                  </a:lnTo>
                  <a:lnTo>
                    <a:pt x="193180" y="202855"/>
                  </a:lnTo>
                  <a:lnTo>
                    <a:pt x="198017" y="199698"/>
                  </a:lnTo>
                  <a:lnTo>
                    <a:pt x="202975" y="198120"/>
                  </a:lnTo>
                  <a:lnTo>
                    <a:pt x="208052" y="198120"/>
                  </a:lnTo>
                  <a:lnTo>
                    <a:pt x="213095" y="198120"/>
                  </a:lnTo>
                  <a:lnTo>
                    <a:pt x="216663" y="199424"/>
                  </a:lnTo>
                  <a:lnTo>
                    <a:pt x="218756" y="202031"/>
                  </a:lnTo>
                  <a:lnTo>
                    <a:pt x="220883" y="204639"/>
                  </a:lnTo>
                  <a:lnTo>
                    <a:pt x="222118" y="207812"/>
                  </a:lnTo>
                  <a:lnTo>
                    <a:pt x="222461" y="211551"/>
                  </a:lnTo>
                  <a:lnTo>
                    <a:pt x="222804" y="215257"/>
                  </a:lnTo>
                  <a:lnTo>
                    <a:pt x="222976" y="218859"/>
                  </a:lnTo>
                  <a:lnTo>
                    <a:pt x="222976" y="222358"/>
                  </a:lnTo>
                  <a:lnTo>
                    <a:pt x="222976" y="282618"/>
                  </a:lnTo>
                  <a:lnTo>
                    <a:pt x="222976" y="288827"/>
                  </a:lnTo>
                  <a:lnTo>
                    <a:pt x="221037" y="293870"/>
                  </a:lnTo>
                  <a:lnTo>
                    <a:pt x="217161" y="297747"/>
                  </a:lnTo>
                  <a:lnTo>
                    <a:pt x="213318" y="301589"/>
                  </a:lnTo>
                  <a:lnTo>
                    <a:pt x="208309" y="303510"/>
                  </a:lnTo>
                  <a:lnTo>
                    <a:pt x="202134" y="303510"/>
                  </a:lnTo>
                  <a:lnTo>
                    <a:pt x="28663" y="303510"/>
                  </a:lnTo>
                  <a:lnTo>
                    <a:pt x="26399" y="303510"/>
                  </a:lnTo>
                  <a:lnTo>
                    <a:pt x="23688" y="303476"/>
                  </a:lnTo>
                  <a:lnTo>
                    <a:pt x="20532" y="303407"/>
                  </a:lnTo>
                  <a:lnTo>
                    <a:pt x="17376" y="303339"/>
                  </a:lnTo>
                  <a:lnTo>
                    <a:pt x="14220" y="302773"/>
                  </a:lnTo>
                  <a:lnTo>
                    <a:pt x="11063" y="301709"/>
                  </a:lnTo>
                  <a:lnTo>
                    <a:pt x="7907" y="300646"/>
                  </a:lnTo>
                  <a:lnTo>
                    <a:pt x="5266" y="298828"/>
                  </a:lnTo>
                  <a:lnTo>
                    <a:pt x="3139" y="296255"/>
                  </a:lnTo>
                  <a:lnTo>
                    <a:pt x="1046" y="293647"/>
                  </a:lnTo>
                  <a:lnTo>
                    <a:pt x="0" y="289805"/>
                  </a:lnTo>
                  <a:lnTo>
                    <a:pt x="0" y="284727"/>
                  </a:lnTo>
                  <a:lnTo>
                    <a:pt x="0" y="277592"/>
                  </a:lnTo>
                  <a:lnTo>
                    <a:pt x="634" y="271039"/>
                  </a:lnTo>
                  <a:lnTo>
                    <a:pt x="1904" y="265070"/>
                  </a:lnTo>
                  <a:lnTo>
                    <a:pt x="3173" y="259066"/>
                  </a:lnTo>
                  <a:lnTo>
                    <a:pt x="4751" y="252805"/>
                  </a:lnTo>
                  <a:lnTo>
                    <a:pt x="6638" y="246287"/>
                  </a:lnTo>
                  <a:lnTo>
                    <a:pt x="8525" y="239734"/>
                  </a:lnTo>
                  <a:lnTo>
                    <a:pt x="10446" y="232153"/>
                  </a:lnTo>
                  <a:lnTo>
                    <a:pt x="12401" y="223542"/>
                  </a:lnTo>
                  <a:lnTo>
                    <a:pt x="14622" y="212279"/>
                  </a:lnTo>
                  <a:lnTo>
                    <a:pt x="16494" y="199296"/>
                  </a:lnTo>
                  <a:lnTo>
                    <a:pt x="17290" y="192254"/>
                  </a:lnTo>
                  <a:lnTo>
                    <a:pt x="18217" y="181186"/>
                  </a:lnTo>
                  <a:lnTo>
                    <a:pt x="18838" y="168835"/>
                  </a:lnTo>
                  <a:lnTo>
                    <a:pt x="19152" y="155199"/>
                  </a:lnTo>
                  <a:lnTo>
                    <a:pt x="19194" y="147535"/>
                  </a:lnTo>
                  <a:lnTo>
                    <a:pt x="19038" y="133501"/>
                  </a:lnTo>
                  <a:lnTo>
                    <a:pt x="18568" y="120823"/>
                  </a:lnTo>
                  <a:lnTo>
                    <a:pt x="17805" y="109712"/>
                  </a:lnTo>
                  <a:lnTo>
                    <a:pt x="16350" y="95983"/>
                  </a:lnTo>
                  <a:lnTo>
                    <a:pt x="14545" y="84199"/>
                  </a:lnTo>
                  <a:lnTo>
                    <a:pt x="12727" y="74805"/>
                  </a:lnTo>
                  <a:lnTo>
                    <a:pt x="11184" y="68201"/>
                  </a:lnTo>
                  <a:lnTo>
                    <a:pt x="7959" y="56949"/>
                  </a:lnTo>
                  <a:lnTo>
                    <a:pt x="4940" y="47291"/>
                  </a:lnTo>
                  <a:lnTo>
                    <a:pt x="3465" y="42728"/>
                  </a:lnTo>
                  <a:lnTo>
                    <a:pt x="2264" y="38200"/>
                  </a:lnTo>
                  <a:lnTo>
                    <a:pt x="1337" y="33706"/>
                  </a:lnTo>
                  <a:lnTo>
                    <a:pt x="445" y="29212"/>
                  </a:lnTo>
                  <a:lnTo>
                    <a:pt x="0" y="24220"/>
                  </a:lnTo>
                  <a:lnTo>
                    <a:pt x="0" y="18731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5367812" y="2375645"/>
              <a:ext cx="257968" cy="306649"/>
            </a:xfrm>
            <a:custGeom>
              <a:avLst/>
              <a:gdLst/>
              <a:ahLst/>
              <a:cxnLst/>
              <a:rect l="l" t="t" r="r" b="b"/>
              <a:pathLst>
                <a:path w="257968" h="306649">
                  <a:moveTo>
                    <a:pt x="0" y="19194"/>
                  </a:moveTo>
                  <a:lnTo>
                    <a:pt x="0" y="13979"/>
                  </a:lnTo>
                  <a:lnTo>
                    <a:pt x="1217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2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80" y="171"/>
                  </a:lnTo>
                  <a:lnTo>
                    <a:pt x="102130" y="737"/>
                  </a:lnTo>
                  <a:lnTo>
                    <a:pt x="105698" y="1801"/>
                  </a:lnTo>
                  <a:lnTo>
                    <a:pt x="109301" y="2830"/>
                  </a:lnTo>
                  <a:lnTo>
                    <a:pt x="112320" y="4682"/>
                  </a:lnTo>
                  <a:lnTo>
                    <a:pt x="114755" y="7358"/>
                  </a:lnTo>
                  <a:lnTo>
                    <a:pt x="117225" y="10034"/>
                  </a:lnTo>
                  <a:lnTo>
                    <a:pt x="118460" y="13979"/>
                  </a:lnTo>
                  <a:lnTo>
                    <a:pt x="118460" y="19194"/>
                  </a:lnTo>
                  <a:lnTo>
                    <a:pt x="118460" y="24786"/>
                  </a:lnTo>
                  <a:lnTo>
                    <a:pt x="117997" y="29949"/>
                  </a:lnTo>
                  <a:lnTo>
                    <a:pt x="117071" y="34684"/>
                  </a:lnTo>
                  <a:lnTo>
                    <a:pt x="116179" y="39384"/>
                  </a:lnTo>
                  <a:lnTo>
                    <a:pt x="114995" y="44049"/>
                  </a:lnTo>
                  <a:lnTo>
                    <a:pt x="113520" y="48681"/>
                  </a:lnTo>
                  <a:lnTo>
                    <a:pt x="112045" y="53312"/>
                  </a:lnTo>
                  <a:lnTo>
                    <a:pt x="110484" y="58509"/>
                  </a:lnTo>
                  <a:lnTo>
                    <a:pt x="108837" y="64273"/>
                  </a:lnTo>
                  <a:lnTo>
                    <a:pt x="107225" y="70037"/>
                  </a:lnTo>
                  <a:lnTo>
                    <a:pt x="105681" y="76864"/>
                  </a:lnTo>
                  <a:lnTo>
                    <a:pt x="104206" y="84754"/>
                  </a:lnTo>
                  <a:lnTo>
                    <a:pt x="102390" y="96219"/>
                  </a:lnTo>
                  <a:lnTo>
                    <a:pt x="100905" y="109518"/>
                  </a:lnTo>
                  <a:lnTo>
                    <a:pt x="100604" y="112903"/>
                  </a:lnTo>
                  <a:lnTo>
                    <a:pt x="99872" y="124225"/>
                  </a:lnTo>
                  <a:lnTo>
                    <a:pt x="99427" y="136877"/>
                  </a:lnTo>
                  <a:lnTo>
                    <a:pt x="99266" y="150858"/>
                  </a:lnTo>
                  <a:lnTo>
                    <a:pt x="99266" y="151755"/>
                  </a:lnTo>
                  <a:lnTo>
                    <a:pt x="99266" y="153985"/>
                  </a:lnTo>
                  <a:lnTo>
                    <a:pt x="99163" y="157776"/>
                  </a:lnTo>
                  <a:lnTo>
                    <a:pt x="98957" y="163128"/>
                  </a:lnTo>
                  <a:lnTo>
                    <a:pt x="98751" y="168479"/>
                  </a:lnTo>
                  <a:lnTo>
                    <a:pt x="98683" y="174569"/>
                  </a:lnTo>
                  <a:lnTo>
                    <a:pt x="98751" y="181396"/>
                  </a:lnTo>
                  <a:lnTo>
                    <a:pt x="98820" y="188189"/>
                  </a:lnTo>
                  <a:lnTo>
                    <a:pt x="99266" y="195136"/>
                  </a:lnTo>
                  <a:lnTo>
                    <a:pt x="100089" y="202237"/>
                  </a:lnTo>
                  <a:lnTo>
                    <a:pt x="100947" y="209339"/>
                  </a:lnTo>
                  <a:lnTo>
                    <a:pt x="102456" y="215943"/>
                  </a:lnTo>
                  <a:lnTo>
                    <a:pt x="104618" y="222049"/>
                  </a:lnTo>
                  <a:lnTo>
                    <a:pt x="106813" y="228156"/>
                  </a:lnTo>
                  <a:lnTo>
                    <a:pt x="109867" y="233079"/>
                  </a:lnTo>
                  <a:lnTo>
                    <a:pt x="113778" y="236818"/>
                  </a:lnTo>
                  <a:lnTo>
                    <a:pt x="117723" y="240523"/>
                  </a:lnTo>
                  <a:lnTo>
                    <a:pt x="122800" y="242376"/>
                  </a:lnTo>
                  <a:lnTo>
                    <a:pt x="129010" y="242376"/>
                  </a:lnTo>
                  <a:lnTo>
                    <a:pt x="135322" y="242376"/>
                  </a:lnTo>
                  <a:lnTo>
                    <a:pt x="140399" y="240523"/>
                  </a:lnTo>
                  <a:lnTo>
                    <a:pt x="144242" y="236818"/>
                  </a:lnTo>
                  <a:lnTo>
                    <a:pt x="148118" y="233079"/>
                  </a:lnTo>
                  <a:lnTo>
                    <a:pt x="151137" y="228156"/>
                  </a:lnTo>
                  <a:lnTo>
                    <a:pt x="153299" y="222049"/>
                  </a:lnTo>
                  <a:lnTo>
                    <a:pt x="155494" y="215943"/>
                  </a:lnTo>
                  <a:lnTo>
                    <a:pt x="157004" y="209339"/>
                  </a:lnTo>
                  <a:lnTo>
                    <a:pt x="157827" y="202237"/>
                  </a:lnTo>
                  <a:lnTo>
                    <a:pt x="158685" y="195136"/>
                  </a:lnTo>
                  <a:lnTo>
                    <a:pt x="159148" y="188189"/>
                  </a:lnTo>
                  <a:lnTo>
                    <a:pt x="159217" y="181396"/>
                  </a:lnTo>
                  <a:lnTo>
                    <a:pt x="159285" y="174569"/>
                  </a:lnTo>
                  <a:lnTo>
                    <a:pt x="159217" y="168479"/>
                  </a:lnTo>
                  <a:lnTo>
                    <a:pt x="159011" y="163128"/>
                  </a:lnTo>
                  <a:lnTo>
                    <a:pt x="158805" y="157776"/>
                  </a:lnTo>
                  <a:lnTo>
                    <a:pt x="158702" y="153985"/>
                  </a:lnTo>
                  <a:lnTo>
                    <a:pt x="158702" y="151755"/>
                  </a:lnTo>
                  <a:lnTo>
                    <a:pt x="158554" y="137693"/>
                  </a:lnTo>
                  <a:lnTo>
                    <a:pt x="158109" y="124961"/>
                  </a:lnTo>
                  <a:lnTo>
                    <a:pt x="157368" y="113557"/>
                  </a:lnTo>
                  <a:lnTo>
                    <a:pt x="155940" y="99170"/>
                  </a:lnTo>
                  <a:lnTo>
                    <a:pt x="154216" y="87273"/>
                  </a:lnTo>
                  <a:lnTo>
                    <a:pt x="153762" y="84754"/>
                  </a:lnTo>
                  <a:lnTo>
                    <a:pt x="152287" y="76864"/>
                  </a:lnTo>
                  <a:lnTo>
                    <a:pt x="150743" y="70037"/>
                  </a:lnTo>
                  <a:lnTo>
                    <a:pt x="149130" y="64273"/>
                  </a:lnTo>
                  <a:lnTo>
                    <a:pt x="147518" y="58509"/>
                  </a:lnTo>
                  <a:lnTo>
                    <a:pt x="145974" y="53312"/>
                  </a:lnTo>
                  <a:lnTo>
                    <a:pt x="144499" y="48681"/>
                  </a:lnTo>
                  <a:lnTo>
                    <a:pt x="143024" y="44049"/>
                  </a:lnTo>
                  <a:lnTo>
                    <a:pt x="141823" y="39384"/>
                  </a:lnTo>
                  <a:lnTo>
                    <a:pt x="140897" y="34684"/>
                  </a:lnTo>
                  <a:lnTo>
                    <a:pt x="139971" y="29949"/>
                  </a:lnTo>
                  <a:lnTo>
                    <a:pt x="139508" y="24786"/>
                  </a:lnTo>
                  <a:lnTo>
                    <a:pt x="139508" y="19194"/>
                  </a:lnTo>
                  <a:lnTo>
                    <a:pt x="139508" y="13979"/>
                  </a:lnTo>
                  <a:lnTo>
                    <a:pt x="140743" y="10034"/>
                  </a:lnTo>
                  <a:lnTo>
                    <a:pt x="143213" y="7358"/>
                  </a:lnTo>
                  <a:lnTo>
                    <a:pt x="145683" y="4682"/>
                  </a:lnTo>
                  <a:lnTo>
                    <a:pt x="148702" y="2830"/>
                  </a:lnTo>
                  <a:lnTo>
                    <a:pt x="152270" y="1801"/>
                  </a:lnTo>
                  <a:lnTo>
                    <a:pt x="155872" y="737"/>
                  </a:lnTo>
                  <a:lnTo>
                    <a:pt x="159423" y="171"/>
                  </a:lnTo>
                  <a:lnTo>
                    <a:pt x="162922" y="102"/>
                  </a:lnTo>
                  <a:lnTo>
                    <a:pt x="166455" y="34"/>
                  </a:lnTo>
                  <a:lnTo>
                    <a:pt x="169337" y="0"/>
                  </a:lnTo>
                  <a:lnTo>
                    <a:pt x="171567" y="0"/>
                  </a:lnTo>
                  <a:lnTo>
                    <a:pt x="225960" y="0"/>
                  </a:lnTo>
                  <a:lnTo>
                    <a:pt x="228190" y="0"/>
                  </a:lnTo>
                  <a:lnTo>
                    <a:pt x="231055" y="34"/>
                  </a:lnTo>
                  <a:lnTo>
                    <a:pt x="234554" y="102"/>
                  </a:lnTo>
                  <a:lnTo>
                    <a:pt x="238088" y="171"/>
                  </a:lnTo>
                  <a:lnTo>
                    <a:pt x="241638" y="737"/>
                  </a:lnTo>
                  <a:lnTo>
                    <a:pt x="245206" y="1801"/>
                  </a:lnTo>
                  <a:lnTo>
                    <a:pt x="248809" y="2830"/>
                  </a:lnTo>
                  <a:lnTo>
                    <a:pt x="251828" y="4682"/>
                  </a:lnTo>
                  <a:lnTo>
                    <a:pt x="254263" y="7358"/>
                  </a:lnTo>
                  <a:lnTo>
                    <a:pt x="256733" y="10034"/>
                  </a:lnTo>
                  <a:lnTo>
                    <a:pt x="257968" y="13979"/>
                  </a:lnTo>
                  <a:lnTo>
                    <a:pt x="257968" y="19194"/>
                  </a:lnTo>
                  <a:lnTo>
                    <a:pt x="257968" y="24786"/>
                  </a:lnTo>
                  <a:lnTo>
                    <a:pt x="257505" y="29949"/>
                  </a:lnTo>
                  <a:lnTo>
                    <a:pt x="256579" y="34684"/>
                  </a:lnTo>
                  <a:lnTo>
                    <a:pt x="255687" y="39384"/>
                  </a:lnTo>
                  <a:lnTo>
                    <a:pt x="254503" y="44049"/>
                  </a:lnTo>
                  <a:lnTo>
                    <a:pt x="253028" y="48681"/>
                  </a:lnTo>
                  <a:lnTo>
                    <a:pt x="251553" y="53312"/>
                  </a:lnTo>
                  <a:lnTo>
                    <a:pt x="250009" y="58509"/>
                  </a:lnTo>
                  <a:lnTo>
                    <a:pt x="248397" y="64273"/>
                  </a:lnTo>
                  <a:lnTo>
                    <a:pt x="246784" y="70037"/>
                  </a:lnTo>
                  <a:lnTo>
                    <a:pt x="245241" y="76864"/>
                  </a:lnTo>
                  <a:lnTo>
                    <a:pt x="243765" y="84754"/>
                  </a:lnTo>
                  <a:lnTo>
                    <a:pt x="241950" y="96219"/>
                  </a:lnTo>
                  <a:lnTo>
                    <a:pt x="240464" y="109518"/>
                  </a:lnTo>
                  <a:lnTo>
                    <a:pt x="239432" y="124225"/>
                  </a:lnTo>
                  <a:lnTo>
                    <a:pt x="238986" y="136877"/>
                  </a:lnTo>
                  <a:lnTo>
                    <a:pt x="238826" y="150858"/>
                  </a:lnTo>
                  <a:lnTo>
                    <a:pt x="238825" y="151755"/>
                  </a:lnTo>
                  <a:lnTo>
                    <a:pt x="238825" y="159474"/>
                  </a:lnTo>
                  <a:lnTo>
                    <a:pt x="238860" y="167313"/>
                  </a:lnTo>
                  <a:lnTo>
                    <a:pt x="238928" y="175272"/>
                  </a:lnTo>
                  <a:lnTo>
                    <a:pt x="238997" y="183197"/>
                  </a:lnTo>
                  <a:lnTo>
                    <a:pt x="239031" y="190813"/>
                  </a:lnTo>
                  <a:lnTo>
                    <a:pt x="239031" y="198120"/>
                  </a:lnTo>
                  <a:lnTo>
                    <a:pt x="238555" y="211271"/>
                  </a:lnTo>
                  <a:lnTo>
                    <a:pt x="237127" y="223951"/>
                  </a:lnTo>
                  <a:lnTo>
                    <a:pt x="234746" y="236159"/>
                  </a:lnTo>
                  <a:lnTo>
                    <a:pt x="229541" y="252515"/>
                  </a:lnTo>
                  <a:lnTo>
                    <a:pt x="223818" y="263861"/>
                  </a:lnTo>
                  <a:lnTo>
                    <a:pt x="216563" y="274199"/>
                  </a:lnTo>
                  <a:lnTo>
                    <a:pt x="207501" y="283489"/>
                  </a:lnTo>
                  <a:lnTo>
                    <a:pt x="197268" y="290880"/>
                  </a:lnTo>
                  <a:lnTo>
                    <a:pt x="185330" y="297018"/>
                  </a:lnTo>
                  <a:lnTo>
                    <a:pt x="171703" y="301745"/>
                  </a:lnTo>
                  <a:lnTo>
                    <a:pt x="159898" y="304299"/>
                  </a:lnTo>
                  <a:lnTo>
                    <a:pt x="146907" y="305924"/>
                  </a:lnTo>
                  <a:lnTo>
                    <a:pt x="132731" y="306621"/>
                  </a:lnTo>
                  <a:lnTo>
                    <a:pt x="129010" y="306649"/>
                  </a:lnTo>
                  <a:lnTo>
                    <a:pt x="114530" y="306186"/>
                  </a:lnTo>
                  <a:lnTo>
                    <a:pt x="101239" y="304795"/>
                  </a:lnTo>
                  <a:lnTo>
                    <a:pt x="89136" y="302477"/>
                  </a:lnTo>
                  <a:lnTo>
                    <a:pt x="78223" y="299231"/>
                  </a:lnTo>
                  <a:lnTo>
                    <a:pt x="63335" y="292412"/>
                  </a:lnTo>
                  <a:lnTo>
                    <a:pt x="52709" y="285312"/>
                  </a:lnTo>
                  <a:lnTo>
                    <a:pt x="43769" y="276960"/>
                  </a:lnTo>
                  <a:lnTo>
                    <a:pt x="34583" y="264576"/>
                  </a:lnTo>
                  <a:lnTo>
                    <a:pt x="28759" y="253297"/>
                  </a:lnTo>
                  <a:lnTo>
                    <a:pt x="24467" y="241012"/>
                  </a:lnTo>
                  <a:lnTo>
                    <a:pt x="21562" y="228112"/>
                  </a:lnTo>
                  <a:lnTo>
                    <a:pt x="19830" y="215589"/>
                  </a:lnTo>
                  <a:lnTo>
                    <a:pt x="19042" y="202594"/>
                  </a:lnTo>
                  <a:lnTo>
                    <a:pt x="18988" y="198120"/>
                  </a:lnTo>
                  <a:lnTo>
                    <a:pt x="18988" y="190813"/>
                  </a:lnTo>
                  <a:lnTo>
                    <a:pt x="19023" y="183197"/>
                  </a:lnTo>
                  <a:lnTo>
                    <a:pt x="19091" y="175272"/>
                  </a:lnTo>
                  <a:lnTo>
                    <a:pt x="19160" y="167313"/>
                  </a:lnTo>
                  <a:lnTo>
                    <a:pt x="19194" y="159474"/>
                  </a:lnTo>
                  <a:lnTo>
                    <a:pt x="19194" y="151755"/>
                  </a:ln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7" y="76864"/>
                  </a:lnTo>
                  <a:lnTo>
                    <a:pt x="11184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7" y="34684"/>
                  </a:lnTo>
                  <a:lnTo>
                    <a:pt x="445" y="29949"/>
                  </a:lnTo>
                  <a:lnTo>
                    <a:pt x="0" y="24786"/>
                  </a:lnTo>
                  <a:lnTo>
                    <a:pt x="0" y="19194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5634223" y="2375645"/>
              <a:ext cx="233113" cy="303510"/>
            </a:xfrm>
            <a:custGeom>
              <a:avLst/>
              <a:gdLst/>
              <a:ahLst/>
              <a:cxnLst/>
              <a:rect l="l" t="t" r="r" b="b"/>
              <a:pathLst>
                <a:path w="233113" h="303510">
                  <a:moveTo>
                    <a:pt x="0" y="85577"/>
                  </a:moveTo>
                  <a:lnTo>
                    <a:pt x="0" y="21510"/>
                  </a:lnTo>
                  <a:lnTo>
                    <a:pt x="0" y="15026"/>
                  </a:lnTo>
                  <a:lnTo>
                    <a:pt x="1955" y="9828"/>
                  </a:lnTo>
                  <a:lnTo>
                    <a:pt x="5866" y="5917"/>
                  </a:lnTo>
                  <a:lnTo>
                    <a:pt x="9811" y="1972"/>
                  </a:lnTo>
                  <a:lnTo>
                    <a:pt x="15026" y="0"/>
                  </a:lnTo>
                  <a:lnTo>
                    <a:pt x="21510" y="0"/>
                  </a:lnTo>
                  <a:lnTo>
                    <a:pt x="211603" y="0"/>
                  </a:lnTo>
                  <a:lnTo>
                    <a:pt x="218087" y="0"/>
                  </a:lnTo>
                  <a:lnTo>
                    <a:pt x="223284" y="1972"/>
                  </a:lnTo>
                  <a:lnTo>
                    <a:pt x="227195" y="5917"/>
                  </a:lnTo>
                  <a:lnTo>
                    <a:pt x="231141" y="9828"/>
                  </a:lnTo>
                  <a:lnTo>
                    <a:pt x="233113" y="15026"/>
                  </a:lnTo>
                  <a:lnTo>
                    <a:pt x="233113" y="21510"/>
                  </a:lnTo>
                  <a:lnTo>
                    <a:pt x="233113" y="85577"/>
                  </a:lnTo>
                  <a:lnTo>
                    <a:pt x="233113" y="88802"/>
                  </a:lnTo>
                  <a:lnTo>
                    <a:pt x="231981" y="91410"/>
                  </a:lnTo>
                  <a:lnTo>
                    <a:pt x="229717" y="93399"/>
                  </a:lnTo>
                  <a:lnTo>
                    <a:pt x="227487" y="95355"/>
                  </a:lnTo>
                  <a:lnTo>
                    <a:pt x="224828" y="96333"/>
                  </a:lnTo>
                  <a:lnTo>
                    <a:pt x="221741" y="96333"/>
                  </a:lnTo>
                  <a:lnTo>
                    <a:pt x="217384" y="96333"/>
                  </a:lnTo>
                  <a:lnTo>
                    <a:pt x="213335" y="95492"/>
                  </a:lnTo>
                  <a:lnTo>
                    <a:pt x="209596" y="93811"/>
                  </a:lnTo>
                  <a:lnTo>
                    <a:pt x="205891" y="92096"/>
                  </a:lnTo>
                  <a:lnTo>
                    <a:pt x="202203" y="89952"/>
                  </a:lnTo>
                  <a:lnTo>
                    <a:pt x="198532" y="87379"/>
                  </a:lnTo>
                  <a:lnTo>
                    <a:pt x="194896" y="84771"/>
                  </a:lnTo>
                  <a:lnTo>
                    <a:pt x="191139" y="82198"/>
                  </a:lnTo>
                  <a:lnTo>
                    <a:pt x="187263" y="79660"/>
                  </a:lnTo>
                  <a:lnTo>
                    <a:pt x="183420" y="77121"/>
                  </a:lnTo>
                  <a:lnTo>
                    <a:pt x="179132" y="75011"/>
                  </a:lnTo>
                  <a:lnTo>
                    <a:pt x="174398" y="73330"/>
                  </a:lnTo>
                  <a:lnTo>
                    <a:pt x="169698" y="71649"/>
                  </a:lnTo>
                  <a:lnTo>
                    <a:pt x="164397" y="70808"/>
                  </a:lnTo>
                  <a:lnTo>
                    <a:pt x="158496" y="70808"/>
                  </a:lnTo>
                  <a:lnTo>
                    <a:pt x="155357" y="70808"/>
                  </a:lnTo>
                  <a:lnTo>
                    <a:pt x="155357" y="151755"/>
                  </a:lnTo>
                  <a:lnTo>
                    <a:pt x="155500" y="165805"/>
                  </a:lnTo>
                  <a:lnTo>
                    <a:pt x="155927" y="178540"/>
                  </a:lnTo>
                  <a:lnTo>
                    <a:pt x="156639" y="189961"/>
                  </a:lnTo>
                  <a:lnTo>
                    <a:pt x="158104" y="204363"/>
                  </a:lnTo>
                  <a:lnTo>
                    <a:pt x="159842" y="216274"/>
                  </a:lnTo>
                  <a:lnTo>
                    <a:pt x="161773" y="226663"/>
                  </a:lnTo>
                  <a:lnTo>
                    <a:pt x="163316" y="233473"/>
                  </a:lnTo>
                  <a:lnTo>
                    <a:pt x="164929" y="239237"/>
                  </a:lnTo>
                  <a:lnTo>
                    <a:pt x="166541" y="245000"/>
                  </a:lnTo>
                  <a:lnTo>
                    <a:pt x="168085" y="250198"/>
                  </a:lnTo>
                  <a:lnTo>
                    <a:pt x="169560" y="254829"/>
                  </a:lnTo>
                  <a:lnTo>
                    <a:pt x="171035" y="259461"/>
                  </a:lnTo>
                  <a:lnTo>
                    <a:pt x="172219" y="264092"/>
                  </a:lnTo>
                  <a:lnTo>
                    <a:pt x="173111" y="268723"/>
                  </a:lnTo>
                  <a:lnTo>
                    <a:pt x="174037" y="273355"/>
                  </a:lnTo>
                  <a:lnTo>
                    <a:pt x="174500" y="278552"/>
                  </a:lnTo>
                  <a:lnTo>
                    <a:pt x="174500" y="284316"/>
                  </a:lnTo>
                  <a:lnTo>
                    <a:pt x="174500" y="289530"/>
                  </a:lnTo>
                  <a:lnTo>
                    <a:pt x="173265" y="293476"/>
                  </a:lnTo>
                  <a:lnTo>
                    <a:pt x="170795" y="296152"/>
                  </a:lnTo>
                  <a:lnTo>
                    <a:pt x="168360" y="298793"/>
                  </a:lnTo>
                  <a:lnTo>
                    <a:pt x="165341" y="300646"/>
                  </a:lnTo>
                  <a:lnTo>
                    <a:pt x="161738" y="301709"/>
                  </a:lnTo>
                  <a:lnTo>
                    <a:pt x="158170" y="302773"/>
                  </a:lnTo>
                  <a:lnTo>
                    <a:pt x="154620" y="303339"/>
                  </a:lnTo>
                  <a:lnTo>
                    <a:pt x="151086" y="303407"/>
                  </a:lnTo>
                  <a:lnTo>
                    <a:pt x="147587" y="303476"/>
                  </a:lnTo>
                  <a:lnTo>
                    <a:pt x="144722" y="303510"/>
                  </a:lnTo>
                  <a:lnTo>
                    <a:pt x="142492" y="303510"/>
                  </a:lnTo>
                  <a:lnTo>
                    <a:pt x="88099" y="303510"/>
                  </a:lnTo>
                  <a:lnTo>
                    <a:pt x="85869" y="303510"/>
                  </a:lnTo>
                  <a:lnTo>
                    <a:pt x="82987" y="303476"/>
                  </a:lnTo>
                  <a:lnTo>
                    <a:pt x="79454" y="303407"/>
                  </a:lnTo>
                  <a:lnTo>
                    <a:pt x="75954" y="303339"/>
                  </a:lnTo>
                  <a:lnTo>
                    <a:pt x="72404" y="302773"/>
                  </a:lnTo>
                  <a:lnTo>
                    <a:pt x="68802" y="301709"/>
                  </a:lnTo>
                  <a:lnTo>
                    <a:pt x="65234" y="300646"/>
                  </a:lnTo>
                  <a:lnTo>
                    <a:pt x="62215" y="298793"/>
                  </a:lnTo>
                  <a:lnTo>
                    <a:pt x="59745" y="296152"/>
                  </a:lnTo>
                  <a:lnTo>
                    <a:pt x="57275" y="293476"/>
                  </a:lnTo>
                  <a:lnTo>
                    <a:pt x="56039" y="289530"/>
                  </a:lnTo>
                  <a:lnTo>
                    <a:pt x="56039" y="284316"/>
                  </a:lnTo>
                  <a:lnTo>
                    <a:pt x="56039" y="278552"/>
                  </a:lnTo>
                  <a:lnTo>
                    <a:pt x="56503" y="273355"/>
                  </a:lnTo>
                  <a:lnTo>
                    <a:pt x="57429" y="268723"/>
                  </a:lnTo>
                  <a:lnTo>
                    <a:pt x="58355" y="264092"/>
                  </a:lnTo>
                  <a:lnTo>
                    <a:pt x="59556" y="259461"/>
                  </a:lnTo>
                  <a:lnTo>
                    <a:pt x="61031" y="254829"/>
                  </a:lnTo>
                  <a:lnTo>
                    <a:pt x="62506" y="250198"/>
                  </a:lnTo>
                  <a:lnTo>
                    <a:pt x="64050" y="245000"/>
                  </a:lnTo>
                  <a:lnTo>
                    <a:pt x="65662" y="239237"/>
                  </a:lnTo>
                  <a:lnTo>
                    <a:pt x="67275" y="233473"/>
                  </a:lnTo>
                  <a:lnTo>
                    <a:pt x="68819" y="226663"/>
                  </a:lnTo>
                  <a:lnTo>
                    <a:pt x="70294" y="218807"/>
                  </a:lnTo>
                  <a:lnTo>
                    <a:pt x="72100" y="207314"/>
                  </a:lnTo>
                  <a:lnTo>
                    <a:pt x="73555" y="194027"/>
                  </a:lnTo>
                  <a:lnTo>
                    <a:pt x="74603" y="179324"/>
                  </a:lnTo>
                  <a:lnTo>
                    <a:pt x="75066" y="166675"/>
                  </a:lnTo>
                  <a:lnTo>
                    <a:pt x="75233" y="152712"/>
                  </a:lnTo>
                  <a:lnTo>
                    <a:pt x="75234" y="151755"/>
                  </a:lnTo>
                  <a:lnTo>
                    <a:pt x="75234" y="70808"/>
                  </a:lnTo>
                  <a:lnTo>
                    <a:pt x="74616" y="70808"/>
                  </a:lnTo>
                  <a:lnTo>
                    <a:pt x="68716" y="70808"/>
                  </a:lnTo>
                  <a:lnTo>
                    <a:pt x="63398" y="71649"/>
                  </a:lnTo>
                  <a:lnTo>
                    <a:pt x="58664" y="73330"/>
                  </a:lnTo>
                  <a:lnTo>
                    <a:pt x="53964" y="75011"/>
                  </a:lnTo>
                  <a:lnTo>
                    <a:pt x="49676" y="77121"/>
                  </a:lnTo>
                  <a:lnTo>
                    <a:pt x="45799" y="79660"/>
                  </a:lnTo>
                  <a:lnTo>
                    <a:pt x="41957" y="82198"/>
                  </a:lnTo>
                  <a:lnTo>
                    <a:pt x="38200" y="84771"/>
                  </a:lnTo>
                  <a:lnTo>
                    <a:pt x="34529" y="87379"/>
                  </a:lnTo>
                  <a:lnTo>
                    <a:pt x="30893" y="89952"/>
                  </a:lnTo>
                  <a:lnTo>
                    <a:pt x="27205" y="92096"/>
                  </a:lnTo>
                  <a:lnTo>
                    <a:pt x="23465" y="93811"/>
                  </a:lnTo>
                  <a:lnTo>
                    <a:pt x="19760" y="95492"/>
                  </a:lnTo>
                  <a:lnTo>
                    <a:pt x="15729" y="96333"/>
                  </a:lnTo>
                  <a:lnTo>
                    <a:pt x="11372" y="96333"/>
                  </a:lnTo>
                  <a:lnTo>
                    <a:pt x="8285" y="96333"/>
                  </a:lnTo>
                  <a:lnTo>
                    <a:pt x="5609" y="95355"/>
                  </a:lnTo>
                  <a:lnTo>
                    <a:pt x="3344" y="93399"/>
                  </a:lnTo>
                  <a:lnTo>
                    <a:pt x="1114" y="91410"/>
                  </a:lnTo>
                  <a:lnTo>
                    <a:pt x="0" y="88802"/>
                  </a:lnTo>
                  <a:lnTo>
                    <a:pt x="0" y="85577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5875763" y="2375645"/>
              <a:ext cx="118461" cy="303510"/>
            </a:xfrm>
            <a:custGeom>
              <a:avLst/>
              <a:gdLst/>
              <a:ahLst/>
              <a:cxnLst/>
              <a:rect l="l" t="t" r="r" b="b"/>
              <a:pathLst>
                <a:path w="118461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8" y="76864"/>
                  </a:lnTo>
                  <a:lnTo>
                    <a:pt x="11184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8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8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2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80" y="171"/>
                  </a:lnTo>
                  <a:lnTo>
                    <a:pt x="102130" y="737"/>
                  </a:lnTo>
                  <a:lnTo>
                    <a:pt x="105698" y="1801"/>
                  </a:lnTo>
                  <a:lnTo>
                    <a:pt x="109301" y="2830"/>
                  </a:lnTo>
                  <a:lnTo>
                    <a:pt x="112320" y="4682"/>
                  </a:lnTo>
                  <a:lnTo>
                    <a:pt x="114755" y="7358"/>
                  </a:lnTo>
                  <a:lnTo>
                    <a:pt x="117225" y="10034"/>
                  </a:lnTo>
                  <a:lnTo>
                    <a:pt x="118461" y="13979"/>
                  </a:lnTo>
                  <a:lnTo>
                    <a:pt x="118461" y="19194"/>
                  </a:lnTo>
                  <a:lnTo>
                    <a:pt x="118461" y="24786"/>
                  </a:lnTo>
                  <a:lnTo>
                    <a:pt x="117997" y="29949"/>
                  </a:lnTo>
                  <a:lnTo>
                    <a:pt x="117071" y="34684"/>
                  </a:lnTo>
                  <a:lnTo>
                    <a:pt x="116179" y="39384"/>
                  </a:lnTo>
                  <a:lnTo>
                    <a:pt x="114995" y="44049"/>
                  </a:lnTo>
                  <a:lnTo>
                    <a:pt x="113520" y="48681"/>
                  </a:lnTo>
                  <a:lnTo>
                    <a:pt x="112045" y="53312"/>
                  </a:lnTo>
                  <a:lnTo>
                    <a:pt x="108837" y="64273"/>
                  </a:lnTo>
                  <a:lnTo>
                    <a:pt x="105681" y="76864"/>
                  </a:lnTo>
                  <a:lnTo>
                    <a:pt x="104206" y="84754"/>
                  </a:lnTo>
                  <a:lnTo>
                    <a:pt x="102390" y="96219"/>
                  </a:lnTo>
                  <a:lnTo>
                    <a:pt x="100905" y="109518"/>
                  </a:lnTo>
                  <a:lnTo>
                    <a:pt x="99872" y="124225"/>
                  </a:lnTo>
                  <a:lnTo>
                    <a:pt x="99427" y="136877"/>
                  </a:lnTo>
                  <a:lnTo>
                    <a:pt x="99266" y="150858"/>
                  </a:lnTo>
                  <a:lnTo>
                    <a:pt x="99266" y="151755"/>
                  </a:lnTo>
                  <a:lnTo>
                    <a:pt x="99408" y="165805"/>
                  </a:lnTo>
                  <a:lnTo>
                    <a:pt x="99836" y="178540"/>
                  </a:lnTo>
                  <a:lnTo>
                    <a:pt x="100548" y="189961"/>
                  </a:lnTo>
                  <a:lnTo>
                    <a:pt x="102012" y="204363"/>
                  </a:lnTo>
                  <a:lnTo>
                    <a:pt x="103751" y="216274"/>
                  </a:lnTo>
                  <a:lnTo>
                    <a:pt x="105681" y="226663"/>
                  </a:lnTo>
                  <a:lnTo>
                    <a:pt x="107225" y="233473"/>
                  </a:lnTo>
                  <a:lnTo>
                    <a:pt x="110484" y="245000"/>
                  </a:lnTo>
                  <a:lnTo>
                    <a:pt x="113520" y="254829"/>
                  </a:lnTo>
                  <a:lnTo>
                    <a:pt x="114995" y="259461"/>
                  </a:lnTo>
                  <a:lnTo>
                    <a:pt x="116179" y="264092"/>
                  </a:lnTo>
                  <a:lnTo>
                    <a:pt x="117071" y="268723"/>
                  </a:lnTo>
                  <a:lnTo>
                    <a:pt x="117997" y="273355"/>
                  </a:lnTo>
                  <a:lnTo>
                    <a:pt x="118461" y="278552"/>
                  </a:lnTo>
                  <a:lnTo>
                    <a:pt x="118461" y="284316"/>
                  </a:lnTo>
                  <a:lnTo>
                    <a:pt x="118461" y="289530"/>
                  </a:lnTo>
                  <a:lnTo>
                    <a:pt x="117225" y="293476"/>
                  </a:lnTo>
                  <a:lnTo>
                    <a:pt x="114755" y="296152"/>
                  </a:lnTo>
                  <a:lnTo>
                    <a:pt x="112320" y="298793"/>
                  </a:lnTo>
                  <a:lnTo>
                    <a:pt x="109301" y="300646"/>
                  </a:lnTo>
                  <a:lnTo>
                    <a:pt x="105698" y="301709"/>
                  </a:lnTo>
                  <a:lnTo>
                    <a:pt x="102130" y="302773"/>
                  </a:lnTo>
                  <a:lnTo>
                    <a:pt x="98580" y="303339"/>
                  </a:lnTo>
                  <a:lnTo>
                    <a:pt x="95046" y="303407"/>
                  </a:lnTo>
                  <a:lnTo>
                    <a:pt x="91547" y="303476"/>
                  </a:lnTo>
                  <a:lnTo>
                    <a:pt x="88665" y="303510"/>
                  </a:lnTo>
                  <a:lnTo>
                    <a:pt x="86401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2" y="303407"/>
                  </a:lnTo>
                  <a:lnTo>
                    <a:pt x="19863" y="303339"/>
                  </a:lnTo>
                  <a:lnTo>
                    <a:pt x="16313" y="302773"/>
                  </a:lnTo>
                  <a:lnTo>
                    <a:pt x="12710" y="301709"/>
                  </a:lnTo>
                  <a:lnTo>
                    <a:pt x="9142" y="300646"/>
                  </a:lnTo>
                  <a:lnTo>
                    <a:pt x="6123" y="298793"/>
                  </a:lnTo>
                  <a:lnTo>
                    <a:pt x="3653" y="296152"/>
                  </a:lnTo>
                  <a:lnTo>
                    <a:pt x="1218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8" y="268723"/>
                  </a:lnTo>
                  <a:lnTo>
                    <a:pt x="2264" y="264092"/>
                  </a:lnTo>
                  <a:lnTo>
                    <a:pt x="3465" y="259461"/>
                  </a:lnTo>
                  <a:lnTo>
                    <a:pt x="4940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4" y="233473"/>
                  </a:lnTo>
                  <a:lnTo>
                    <a:pt x="12728" y="226663"/>
                  </a:lnTo>
                  <a:lnTo>
                    <a:pt x="14203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5" y="190659"/>
                  </a:lnTo>
                  <a:lnTo>
                    <a:pt x="18563" y="179324"/>
                  </a:lnTo>
                  <a:lnTo>
                    <a:pt x="19026" y="166675"/>
                  </a:lnTo>
                  <a:lnTo>
                    <a:pt x="19194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5996315" y="2372455"/>
              <a:ext cx="247059" cy="309840"/>
            </a:xfrm>
            <a:custGeom>
              <a:avLst/>
              <a:gdLst/>
              <a:ahLst/>
              <a:cxnLst/>
              <a:rect l="l" t="t" r="r" b="b"/>
              <a:pathLst>
                <a:path w="247059" h="309840">
                  <a:moveTo>
                    <a:pt x="0" y="154945"/>
                  </a:moveTo>
                  <a:lnTo>
                    <a:pt x="232" y="141842"/>
                  </a:lnTo>
                  <a:lnTo>
                    <a:pt x="930" y="129043"/>
                  </a:lnTo>
                  <a:lnTo>
                    <a:pt x="2092" y="116551"/>
                  </a:lnTo>
                  <a:lnTo>
                    <a:pt x="3447" y="106161"/>
                  </a:lnTo>
                  <a:lnTo>
                    <a:pt x="5843" y="93087"/>
                  </a:lnTo>
                  <a:lnTo>
                    <a:pt x="9004" y="80677"/>
                  </a:lnTo>
                  <a:lnTo>
                    <a:pt x="12931" y="68930"/>
                  </a:lnTo>
                  <a:lnTo>
                    <a:pt x="20796" y="51883"/>
                  </a:lnTo>
                  <a:lnTo>
                    <a:pt x="27701" y="41206"/>
                  </a:lnTo>
                  <a:lnTo>
                    <a:pt x="35792" y="31520"/>
                  </a:lnTo>
                  <a:lnTo>
                    <a:pt x="46564" y="21808"/>
                  </a:lnTo>
                  <a:lnTo>
                    <a:pt x="57140" y="14891"/>
                  </a:lnTo>
                  <a:lnTo>
                    <a:pt x="69035" y="9199"/>
                  </a:lnTo>
                  <a:lnTo>
                    <a:pt x="83584" y="4439"/>
                  </a:lnTo>
                  <a:lnTo>
                    <a:pt x="95592" y="2008"/>
                  </a:lnTo>
                  <a:lnTo>
                    <a:pt x="108633" y="529"/>
                  </a:lnTo>
                  <a:lnTo>
                    <a:pt x="122707" y="1"/>
                  </a:lnTo>
                  <a:lnTo>
                    <a:pt x="123503" y="0"/>
                  </a:lnTo>
                  <a:lnTo>
                    <a:pt x="137653" y="475"/>
                  </a:lnTo>
                  <a:lnTo>
                    <a:pt x="150757" y="1903"/>
                  </a:lnTo>
                  <a:lnTo>
                    <a:pt x="162815" y="4282"/>
                  </a:lnTo>
                  <a:lnTo>
                    <a:pt x="173828" y="7613"/>
                  </a:lnTo>
                  <a:lnTo>
                    <a:pt x="186663" y="13171"/>
                  </a:lnTo>
                  <a:lnTo>
                    <a:pt x="197609" y="19744"/>
                  </a:lnTo>
                  <a:lnTo>
                    <a:pt x="207235" y="27541"/>
                  </a:lnTo>
                  <a:lnTo>
                    <a:pt x="218017" y="39464"/>
                  </a:lnTo>
                  <a:lnTo>
                    <a:pt x="225128" y="49970"/>
                  </a:lnTo>
                  <a:lnTo>
                    <a:pt x="231033" y="61468"/>
                  </a:lnTo>
                  <a:lnTo>
                    <a:pt x="236231" y="75000"/>
                  </a:lnTo>
                  <a:lnTo>
                    <a:pt x="239764" y="87097"/>
                  </a:lnTo>
                  <a:lnTo>
                    <a:pt x="242527" y="99844"/>
                  </a:lnTo>
                  <a:lnTo>
                    <a:pt x="245138" y="118232"/>
                  </a:lnTo>
                  <a:lnTo>
                    <a:pt x="246246" y="130751"/>
                  </a:lnTo>
                  <a:lnTo>
                    <a:pt x="246885" y="143616"/>
                  </a:lnTo>
                  <a:lnTo>
                    <a:pt x="247059" y="154945"/>
                  </a:lnTo>
                  <a:lnTo>
                    <a:pt x="246823" y="168038"/>
                  </a:lnTo>
                  <a:lnTo>
                    <a:pt x="246117" y="180833"/>
                  </a:lnTo>
                  <a:lnTo>
                    <a:pt x="244940" y="193330"/>
                  </a:lnTo>
                  <a:lnTo>
                    <a:pt x="243559" y="203781"/>
                  </a:lnTo>
                  <a:lnTo>
                    <a:pt x="241161" y="216844"/>
                  </a:lnTo>
                  <a:lnTo>
                    <a:pt x="237995" y="229250"/>
                  </a:lnTo>
                  <a:lnTo>
                    <a:pt x="234061" y="241000"/>
                  </a:lnTo>
                  <a:lnTo>
                    <a:pt x="226233" y="257986"/>
                  </a:lnTo>
                  <a:lnTo>
                    <a:pt x="219330" y="268661"/>
                  </a:lnTo>
                  <a:lnTo>
                    <a:pt x="211220" y="278366"/>
                  </a:lnTo>
                  <a:lnTo>
                    <a:pt x="200443" y="288061"/>
                  </a:lnTo>
                  <a:lnTo>
                    <a:pt x="189867" y="294975"/>
                  </a:lnTo>
                  <a:lnTo>
                    <a:pt x="177972" y="300684"/>
                  </a:lnTo>
                  <a:lnTo>
                    <a:pt x="163440" y="305430"/>
                  </a:lnTo>
                  <a:lnTo>
                    <a:pt x="151436" y="307845"/>
                  </a:lnTo>
                  <a:lnTo>
                    <a:pt x="138387" y="309315"/>
                  </a:lnTo>
                  <a:lnTo>
                    <a:pt x="124292" y="309839"/>
                  </a:lnTo>
                  <a:lnTo>
                    <a:pt x="123503" y="309840"/>
                  </a:lnTo>
                  <a:lnTo>
                    <a:pt x="109371" y="309367"/>
                  </a:lnTo>
                  <a:lnTo>
                    <a:pt x="96272" y="307949"/>
                  </a:lnTo>
                  <a:lnTo>
                    <a:pt x="84206" y="305584"/>
                  </a:lnTo>
                  <a:lnTo>
                    <a:pt x="73174" y="302275"/>
                  </a:lnTo>
                  <a:lnTo>
                    <a:pt x="60344" y="296698"/>
                  </a:lnTo>
                  <a:lnTo>
                    <a:pt x="49398" y="290122"/>
                  </a:lnTo>
                  <a:lnTo>
                    <a:pt x="39772" y="282341"/>
                  </a:lnTo>
                  <a:lnTo>
                    <a:pt x="29012" y="270405"/>
                  </a:lnTo>
                  <a:lnTo>
                    <a:pt x="21903" y="259897"/>
                  </a:lnTo>
                  <a:lnTo>
                    <a:pt x="15979" y="248417"/>
                  </a:lnTo>
                  <a:lnTo>
                    <a:pt x="10780" y="234900"/>
                  </a:lnTo>
                  <a:lnTo>
                    <a:pt x="7250" y="222805"/>
                  </a:lnTo>
                  <a:lnTo>
                    <a:pt x="4488" y="210053"/>
                  </a:lnTo>
                  <a:lnTo>
                    <a:pt x="1891" y="191538"/>
                  </a:lnTo>
                  <a:lnTo>
                    <a:pt x="798" y="178996"/>
                  </a:lnTo>
                  <a:lnTo>
                    <a:pt x="169" y="166157"/>
                  </a:lnTo>
                  <a:lnTo>
                    <a:pt x="0" y="15494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6078291" y="2436574"/>
              <a:ext cx="83056" cy="181447"/>
            </a:xfrm>
            <a:custGeom>
              <a:avLst/>
              <a:gdLst/>
              <a:ahLst/>
              <a:cxnLst/>
              <a:rect l="l" t="t" r="r" b="b"/>
              <a:pathLst>
                <a:path w="83056" h="181447">
                  <a:moveTo>
                    <a:pt x="0" y="90826"/>
                  </a:moveTo>
                  <a:lnTo>
                    <a:pt x="207" y="104035"/>
                  </a:lnTo>
                  <a:lnTo>
                    <a:pt x="829" y="116656"/>
                  </a:lnTo>
                  <a:lnTo>
                    <a:pt x="1595" y="126025"/>
                  </a:lnTo>
                  <a:lnTo>
                    <a:pt x="3494" y="139429"/>
                  </a:lnTo>
                  <a:lnTo>
                    <a:pt x="6442" y="151363"/>
                  </a:lnTo>
                  <a:lnTo>
                    <a:pt x="7615" y="154894"/>
                  </a:lnTo>
                  <a:lnTo>
                    <a:pt x="10566" y="163196"/>
                  </a:lnTo>
                  <a:lnTo>
                    <a:pt x="14734" y="169697"/>
                  </a:lnTo>
                  <a:lnTo>
                    <a:pt x="20120" y="174397"/>
                  </a:lnTo>
                  <a:lnTo>
                    <a:pt x="25541" y="179097"/>
                  </a:lnTo>
                  <a:lnTo>
                    <a:pt x="32677" y="181447"/>
                  </a:lnTo>
                  <a:lnTo>
                    <a:pt x="41528" y="181447"/>
                  </a:lnTo>
                  <a:lnTo>
                    <a:pt x="50379" y="181447"/>
                  </a:lnTo>
                  <a:lnTo>
                    <a:pt x="57514" y="179097"/>
                  </a:lnTo>
                  <a:lnTo>
                    <a:pt x="62935" y="174397"/>
                  </a:lnTo>
                  <a:lnTo>
                    <a:pt x="68355" y="169697"/>
                  </a:lnTo>
                  <a:lnTo>
                    <a:pt x="72541" y="163196"/>
                  </a:lnTo>
                  <a:lnTo>
                    <a:pt x="75491" y="154894"/>
                  </a:lnTo>
                  <a:lnTo>
                    <a:pt x="78769" y="143429"/>
                  </a:lnTo>
                  <a:lnTo>
                    <a:pt x="80978" y="130493"/>
                  </a:lnTo>
                  <a:lnTo>
                    <a:pt x="82403" y="113860"/>
                  </a:lnTo>
                  <a:lnTo>
                    <a:pt x="82931" y="101107"/>
                  </a:lnTo>
                  <a:lnTo>
                    <a:pt x="83056" y="90826"/>
                  </a:lnTo>
                  <a:lnTo>
                    <a:pt x="82848" y="77594"/>
                  </a:lnTo>
                  <a:lnTo>
                    <a:pt x="82227" y="64976"/>
                  </a:lnTo>
                  <a:lnTo>
                    <a:pt x="81460" y="55628"/>
                  </a:lnTo>
                  <a:lnTo>
                    <a:pt x="79604" y="42218"/>
                  </a:lnTo>
                  <a:lnTo>
                    <a:pt x="76685" y="30269"/>
                  </a:lnTo>
                  <a:lnTo>
                    <a:pt x="72541" y="18285"/>
                  </a:lnTo>
                  <a:lnTo>
                    <a:pt x="68355" y="11750"/>
                  </a:lnTo>
                  <a:lnTo>
                    <a:pt x="62935" y="7050"/>
                  </a:lnTo>
                  <a:lnTo>
                    <a:pt x="57514" y="2350"/>
                  </a:lnTo>
                  <a:lnTo>
                    <a:pt x="50379" y="0"/>
                  </a:lnTo>
                  <a:lnTo>
                    <a:pt x="41528" y="0"/>
                  </a:lnTo>
                  <a:lnTo>
                    <a:pt x="32677" y="0"/>
                  </a:lnTo>
                  <a:lnTo>
                    <a:pt x="25541" y="2350"/>
                  </a:lnTo>
                  <a:lnTo>
                    <a:pt x="20120" y="7050"/>
                  </a:lnTo>
                  <a:lnTo>
                    <a:pt x="14734" y="11750"/>
                  </a:lnTo>
                  <a:lnTo>
                    <a:pt x="10566" y="18285"/>
                  </a:lnTo>
                  <a:lnTo>
                    <a:pt x="7615" y="26656"/>
                  </a:lnTo>
                  <a:lnTo>
                    <a:pt x="4338" y="38119"/>
                  </a:lnTo>
                  <a:lnTo>
                    <a:pt x="2103" y="51043"/>
                  </a:lnTo>
                  <a:lnTo>
                    <a:pt x="1595" y="55628"/>
                  </a:lnTo>
                  <a:lnTo>
                    <a:pt x="652" y="67769"/>
                  </a:lnTo>
                  <a:lnTo>
                    <a:pt x="124" y="80525"/>
                  </a:lnTo>
                  <a:lnTo>
                    <a:pt x="0" y="90826"/>
                  </a:lnTo>
                  <a:close/>
                </a:path>
              </a:pathLst>
            </a:custGeom>
            <a:solidFill>
              <a:schemeClr val="bg1"/>
            </a:solidFill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6245449" y="2375645"/>
              <a:ext cx="250404" cy="303510"/>
            </a:xfrm>
            <a:custGeom>
              <a:avLst/>
              <a:gdLst/>
              <a:ahLst/>
              <a:cxnLst/>
              <a:rect l="l" t="t" r="r" b="b"/>
              <a:pathLst>
                <a:path w="250404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8" y="76864"/>
                  </a:lnTo>
                  <a:lnTo>
                    <a:pt x="11183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8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7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67464" y="0"/>
                  </a:lnTo>
                  <a:lnTo>
                    <a:pt x="69968" y="0"/>
                  </a:lnTo>
                  <a:lnTo>
                    <a:pt x="73296" y="68"/>
                  </a:lnTo>
                  <a:lnTo>
                    <a:pt x="77447" y="205"/>
                  </a:lnTo>
                  <a:lnTo>
                    <a:pt x="81598" y="343"/>
                  </a:lnTo>
                  <a:lnTo>
                    <a:pt x="85629" y="1183"/>
                  </a:lnTo>
                  <a:lnTo>
                    <a:pt x="89540" y="2727"/>
                  </a:lnTo>
                  <a:lnTo>
                    <a:pt x="93485" y="4271"/>
                  </a:lnTo>
                  <a:lnTo>
                    <a:pt x="96316" y="7084"/>
                  </a:lnTo>
                  <a:lnTo>
                    <a:pt x="98031" y="11166"/>
                  </a:lnTo>
                  <a:lnTo>
                    <a:pt x="98031" y="10960"/>
                  </a:lnTo>
                  <a:lnTo>
                    <a:pt x="169869" y="147741"/>
                  </a:lnTo>
                  <a:lnTo>
                    <a:pt x="169593" y="133703"/>
                  </a:lnTo>
                  <a:lnTo>
                    <a:pt x="169045" y="121050"/>
                  </a:lnTo>
                  <a:lnTo>
                    <a:pt x="168274" y="110330"/>
                  </a:lnTo>
                  <a:lnTo>
                    <a:pt x="166840" y="96662"/>
                  </a:lnTo>
                  <a:lnTo>
                    <a:pt x="165027" y="84866"/>
                  </a:lnTo>
                  <a:lnTo>
                    <a:pt x="163248" y="75680"/>
                  </a:lnTo>
                  <a:lnTo>
                    <a:pt x="161704" y="69110"/>
                  </a:lnTo>
                  <a:lnTo>
                    <a:pt x="160092" y="63553"/>
                  </a:lnTo>
                  <a:lnTo>
                    <a:pt x="158479" y="57995"/>
                  </a:lnTo>
                  <a:lnTo>
                    <a:pt x="156970" y="52900"/>
                  </a:lnTo>
                  <a:lnTo>
                    <a:pt x="155563" y="48269"/>
                  </a:lnTo>
                  <a:lnTo>
                    <a:pt x="154157" y="43638"/>
                  </a:lnTo>
                  <a:lnTo>
                    <a:pt x="152990" y="39040"/>
                  </a:lnTo>
                  <a:lnTo>
                    <a:pt x="152064" y="34478"/>
                  </a:lnTo>
                  <a:lnTo>
                    <a:pt x="151172" y="29881"/>
                  </a:lnTo>
                  <a:lnTo>
                    <a:pt x="150726" y="24786"/>
                  </a:lnTo>
                  <a:lnTo>
                    <a:pt x="150726" y="19194"/>
                  </a:lnTo>
                  <a:lnTo>
                    <a:pt x="150726" y="13979"/>
                  </a:lnTo>
                  <a:lnTo>
                    <a:pt x="151944" y="10034"/>
                  </a:lnTo>
                  <a:lnTo>
                    <a:pt x="154379" y="7358"/>
                  </a:lnTo>
                  <a:lnTo>
                    <a:pt x="156849" y="4682"/>
                  </a:lnTo>
                  <a:lnTo>
                    <a:pt x="159869" y="2830"/>
                  </a:lnTo>
                  <a:lnTo>
                    <a:pt x="163437" y="1801"/>
                  </a:lnTo>
                  <a:lnTo>
                    <a:pt x="167039" y="737"/>
                  </a:lnTo>
                  <a:lnTo>
                    <a:pt x="170589" y="171"/>
                  </a:lnTo>
                  <a:lnTo>
                    <a:pt x="174089" y="102"/>
                  </a:lnTo>
                  <a:lnTo>
                    <a:pt x="177622" y="34"/>
                  </a:lnTo>
                  <a:lnTo>
                    <a:pt x="180504" y="0"/>
                  </a:lnTo>
                  <a:lnTo>
                    <a:pt x="182734" y="0"/>
                  </a:lnTo>
                  <a:lnTo>
                    <a:pt x="218344" y="0"/>
                  </a:lnTo>
                  <a:lnTo>
                    <a:pt x="220608" y="0"/>
                  </a:lnTo>
                  <a:lnTo>
                    <a:pt x="223490" y="34"/>
                  </a:lnTo>
                  <a:lnTo>
                    <a:pt x="226990" y="102"/>
                  </a:lnTo>
                  <a:lnTo>
                    <a:pt x="230523" y="171"/>
                  </a:lnTo>
                  <a:lnTo>
                    <a:pt x="234074" y="737"/>
                  </a:lnTo>
                  <a:lnTo>
                    <a:pt x="237642" y="1801"/>
                  </a:lnTo>
                  <a:lnTo>
                    <a:pt x="241244" y="2830"/>
                  </a:lnTo>
                  <a:lnTo>
                    <a:pt x="244263" y="4682"/>
                  </a:lnTo>
                  <a:lnTo>
                    <a:pt x="246699" y="7358"/>
                  </a:lnTo>
                  <a:lnTo>
                    <a:pt x="249168" y="10034"/>
                  </a:lnTo>
                  <a:lnTo>
                    <a:pt x="250404" y="13979"/>
                  </a:lnTo>
                  <a:lnTo>
                    <a:pt x="250404" y="19194"/>
                  </a:lnTo>
                  <a:lnTo>
                    <a:pt x="250404" y="24786"/>
                  </a:lnTo>
                  <a:lnTo>
                    <a:pt x="249940" y="29949"/>
                  </a:lnTo>
                  <a:lnTo>
                    <a:pt x="249014" y="34684"/>
                  </a:lnTo>
                  <a:lnTo>
                    <a:pt x="248122" y="39384"/>
                  </a:lnTo>
                  <a:lnTo>
                    <a:pt x="246939" y="44049"/>
                  </a:lnTo>
                  <a:lnTo>
                    <a:pt x="245464" y="48681"/>
                  </a:lnTo>
                  <a:lnTo>
                    <a:pt x="243989" y="53312"/>
                  </a:lnTo>
                  <a:lnTo>
                    <a:pt x="242428" y="58509"/>
                  </a:lnTo>
                  <a:lnTo>
                    <a:pt x="239169" y="70037"/>
                  </a:lnTo>
                  <a:lnTo>
                    <a:pt x="237625" y="76864"/>
                  </a:lnTo>
                  <a:lnTo>
                    <a:pt x="236150" y="84754"/>
                  </a:lnTo>
                  <a:lnTo>
                    <a:pt x="234334" y="96219"/>
                  </a:lnTo>
                  <a:lnTo>
                    <a:pt x="232848" y="109518"/>
                  </a:lnTo>
                  <a:lnTo>
                    <a:pt x="231816" y="124225"/>
                  </a:lnTo>
                  <a:lnTo>
                    <a:pt x="231370" y="136877"/>
                  </a:lnTo>
                  <a:lnTo>
                    <a:pt x="231210" y="150858"/>
                  </a:lnTo>
                  <a:lnTo>
                    <a:pt x="231209" y="151755"/>
                  </a:lnTo>
                  <a:lnTo>
                    <a:pt x="231352" y="165805"/>
                  </a:lnTo>
                  <a:lnTo>
                    <a:pt x="231779" y="178540"/>
                  </a:lnTo>
                  <a:lnTo>
                    <a:pt x="232491" y="189961"/>
                  </a:lnTo>
                  <a:lnTo>
                    <a:pt x="233956" y="204363"/>
                  </a:lnTo>
                  <a:lnTo>
                    <a:pt x="235694" y="216274"/>
                  </a:lnTo>
                  <a:lnTo>
                    <a:pt x="237625" y="226663"/>
                  </a:lnTo>
                  <a:lnTo>
                    <a:pt x="239169" y="233473"/>
                  </a:lnTo>
                  <a:lnTo>
                    <a:pt x="242428" y="245000"/>
                  </a:lnTo>
                  <a:lnTo>
                    <a:pt x="245464" y="254829"/>
                  </a:lnTo>
                  <a:lnTo>
                    <a:pt x="246939" y="259461"/>
                  </a:lnTo>
                  <a:lnTo>
                    <a:pt x="248122" y="264092"/>
                  </a:lnTo>
                  <a:lnTo>
                    <a:pt x="249014" y="268723"/>
                  </a:lnTo>
                  <a:lnTo>
                    <a:pt x="249940" y="273355"/>
                  </a:lnTo>
                  <a:lnTo>
                    <a:pt x="250404" y="278552"/>
                  </a:lnTo>
                  <a:lnTo>
                    <a:pt x="250404" y="284316"/>
                  </a:lnTo>
                  <a:lnTo>
                    <a:pt x="250404" y="289530"/>
                  </a:lnTo>
                  <a:lnTo>
                    <a:pt x="249168" y="293476"/>
                  </a:lnTo>
                  <a:lnTo>
                    <a:pt x="246699" y="296152"/>
                  </a:lnTo>
                  <a:lnTo>
                    <a:pt x="244263" y="298793"/>
                  </a:lnTo>
                  <a:lnTo>
                    <a:pt x="241244" y="300646"/>
                  </a:lnTo>
                  <a:lnTo>
                    <a:pt x="237642" y="301709"/>
                  </a:lnTo>
                  <a:lnTo>
                    <a:pt x="234074" y="302773"/>
                  </a:lnTo>
                  <a:lnTo>
                    <a:pt x="230523" y="303339"/>
                  </a:lnTo>
                  <a:lnTo>
                    <a:pt x="226990" y="303407"/>
                  </a:lnTo>
                  <a:lnTo>
                    <a:pt x="223490" y="303476"/>
                  </a:lnTo>
                  <a:lnTo>
                    <a:pt x="220608" y="303510"/>
                  </a:lnTo>
                  <a:lnTo>
                    <a:pt x="218344" y="303510"/>
                  </a:lnTo>
                  <a:lnTo>
                    <a:pt x="182734" y="303510"/>
                  </a:lnTo>
                  <a:lnTo>
                    <a:pt x="180916" y="303510"/>
                  </a:lnTo>
                  <a:lnTo>
                    <a:pt x="178531" y="303476"/>
                  </a:lnTo>
                  <a:lnTo>
                    <a:pt x="175581" y="303407"/>
                  </a:lnTo>
                  <a:lnTo>
                    <a:pt x="172631" y="303339"/>
                  </a:lnTo>
                  <a:lnTo>
                    <a:pt x="169577" y="303030"/>
                  </a:lnTo>
                  <a:lnTo>
                    <a:pt x="166421" y="302481"/>
                  </a:lnTo>
                  <a:lnTo>
                    <a:pt x="163265" y="301898"/>
                  </a:lnTo>
                  <a:lnTo>
                    <a:pt x="160383" y="300766"/>
                  </a:lnTo>
                  <a:lnTo>
                    <a:pt x="157776" y="299085"/>
                  </a:lnTo>
                  <a:lnTo>
                    <a:pt x="155168" y="297404"/>
                  </a:lnTo>
                  <a:lnTo>
                    <a:pt x="153230" y="295019"/>
                  </a:lnTo>
                  <a:lnTo>
                    <a:pt x="151961" y="291932"/>
                  </a:lnTo>
                  <a:lnTo>
                    <a:pt x="80277" y="155975"/>
                  </a:lnTo>
                  <a:lnTo>
                    <a:pt x="80578" y="169970"/>
                  </a:lnTo>
                  <a:lnTo>
                    <a:pt x="81131" y="182612"/>
                  </a:lnTo>
                  <a:lnTo>
                    <a:pt x="81872" y="193180"/>
                  </a:lnTo>
                  <a:lnTo>
                    <a:pt x="83343" y="206845"/>
                  </a:lnTo>
                  <a:lnTo>
                    <a:pt x="85170" y="218639"/>
                  </a:lnTo>
                  <a:lnTo>
                    <a:pt x="86950" y="227830"/>
                  </a:lnTo>
                  <a:lnTo>
                    <a:pt x="88494" y="234434"/>
                  </a:lnTo>
                  <a:lnTo>
                    <a:pt x="90106" y="240060"/>
                  </a:lnTo>
                  <a:lnTo>
                    <a:pt x="91718" y="245687"/>
                  </a:lnTo>
                  <a:lnTo>
                    <a:pt x="93228" y="250781"/>
                  </a:lnTo>
                  <a:lnTo>
                    <a:pt x="94635" y="255344"/>
                  </a:lnTo>
                  <a:lnTo>
                    <a:pt x="96041" y="259907"/>
                  </a:lnTo>
                  <a:lnTo>
                    <a:pt x="97190" y="264469"/>
                  </a:lnTo>
                  <a:lnTo>
                    <a:pt x="98082" y="269032"/>
                  </a:lnTo>
                  <a:lnTo>
                    <a:pt x="99009" y="273595"/>
                  </a:lnTo>
                  <a:lnTo>
                    <a:pt x="99472" y="278690"/>
                  </a:lnTo>
                  <a:lnTo>
                    <a:pt x="99472" y="284316"/>
                  </a:lnTo>
                  <a:lnTo>
                    <a:pt x="99472" y="289530"/>
                  </a:lnTo>
                  <a:lnTo>
                    <a:pt x="98237" y="293476"/>
                  </a:lnTo>
                  <a:lnTo>
                    <a:pt x="95767" y="296152"/>
                  </a:lnTo>
                  <a:lnTo>
                    <a:pt x="93331" y="298793"/>
                  </a:lnTo>
                  <a:lnTo>
                    <a:pt x="90312" y="300646"/>
                  </a:lnTo>
                  <a:lnTo>
                    <a:pt x="86709" y="301709"/>
                  </a:lnTo>
                  <a:lnTo>
                    <a:pt x="83142" y="302773"/>
                  </a:lnTo>
                  <a:lnTo>
                    <a:pt x="79591" y="303339"/>
                  </a:lnTo>
                  <a:lnTo>
                    <a:pt x="76057" y="303407"/>
                  </a:lnTo>
                  <a:lnTo>
                    <a:pt x="72558" y="303476"/>
                  </a:lnTo>
                  <a:lnTo>
                    <a:pt x="69694" y="303510"/>
                  </a:lnTo>
                  <a:lnTo>
                    <a:pt x="67464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3" y="303407"/>
                  </a:lnTo>
                  <a:lnTo>
                    <a:pt x="19863" y="303339"/>
                  </a:lnTo>
                  <a:lnTo>
                    <a:pt x="16313" y="302773"/>
                  </a:lnTo>
                  <a:lnTo>
                    <a:pt x="12710" y="301709"/>
                  </a:lnTo>
                  <a:lnTo>
                    <a:pt x="9142" y="300646"/>
                  </a:lnTo>
                  <a:lnTo>
                    <a:pt x="6123" y="298793"/>
                  </a:lnTo>
                  <a:lnTo>
                    <a:pt x="3653" y="296152"/>
                  </a:lnTo>
                  <a:lnTo>
                    <a:pt x="1217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8" y="268723"/>
                  </a:lnTo>
                  <a:lnTo>
                    <a:pt x="2264" y="264092"/>
                  </a:lnTo>
                  <a:lnTo>
                    <a:pt x="3465" y="259461"/>
                  </a:lnTo>
                  <a:lnTo>
                    <a:pt x="4940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3" y="233473"/>
                  </a:lnTo>
                  <a:lnTo>
                    <a:pt x="12728" y="226663"/>
                  </a:lnTo>
                  <a:lnTo>
                    <a:pt x="14203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5" y="190659"/>
                  </a:lnTo>
                  <a:lnTo>
                    <a:pt x="18564" y="179324"/>
                  </a:lnTo>
                  <a:lnTo>
                    <a:pt x="19027" y="166675"/>
                  </a:lnTo>
                  <a:lnTo>
                    <a:pt x="19194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6504272" y="2375645"/>
              <a:ext cx="118460" cy="303510"/>
            </a:xfrm>
            <a:custGeom>
              <a:avLst/>
              <a:gdLst/>
              <a:ahLst/>
              <a:cxnLst/>
              <a:rect l="l" t="t" r="r" b="b"/>
              <a:pathLst>
                <a:path w="118460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7" y="76864"/>
                  </a:lnTo>
                  <a:lnTo>
                    <a:pt x="11183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8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7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80" y="171"/>
                  </a:lnTo>
                  <a:lnTo>
                    <a:pt x="102130" y="737"/>
                  </a:lnTo>
                  <a:lnTo>
                    <a:pt x="105699" y="1801"/>
                  </a:lnTo>
                  <a:lnTo>
                    <a:pt x="109301" y="2830"/>
                  </a:lnTo>
                  <a:lnTo>
                    <a:pt x="112319" y="4682"/>
                  </a:lnTo>
                  <a:lnTo>
                    <a:pt x="114755" y="7358"/>
                  </a:lnTo>
                  <a:lnTo>
                    <a:pt x="117225" y="10034"/>
                  </a:lnTo>
                  <a:lnTo>
                    <a:pt x="118460" y="13979"/>
                  </a:lnTo>
                  <a:lnTo>
                    <a:pt x="118460" y="19194"/>
                  </a:lnTo>
                  <a:lnTo>
                    <a:pt x="118460" y="24786"/>
                  </a:lnTo>
                  <a:lnTo>
                    <a:pt x="117997" y="29949"/>
                  </a:lnTo>
                  <a:lnTo>
                    <a:pt x="117071" y="34684"/>
                  </a:lnTo>
                  <a:lnTo>
                    <a:pt x="116179" y="39384"/>
                  </a:lnTo>
                  <a:lnTo>
                    <a:pt x="114995" y="44049"/>
                  </a:lnTo>
                  <a:lnTo>
                    <a:pt x="113520" y="48681"/>
                  </a:lnTo>
                  <a:lnTo>
                    <a:pt x="112045" y="53312"/>
                  </a:lnTo>
                  <a:lnTo>
                    <a:pt x="108837" y="64273"/>
                  </a:lnTo>
                  <a:lnTo>
                    <a:pt x="105681" y="76864"/>
                  </a:lnTo>
                  <a:lnTo>
                    <a:pt x="104206" y="84754"/>
                  </a:lnTo>
                  <a:lnTo>
                    <a:pt x="102390" y="96219"/>
                  </a:lnTo>
                  <a:lnTo>
                    <a:pt x="100904" y="109518"/>
                  </a:lnTo>
                  <a:lnTo>
                    <a:pt x="99872" y="124225"/>
                  </a:lnTo>
                  <a:lnTo>
                    <a:pt x="99427" y="136877"/>
                  </a:lnTo>
                  <a:lnTo>
                    <a:pt x="99267" y="150858"/>
                  </a:lnTo>
                  <a:lnTo>
                    <a:pt x="99266" y="151755"/>
                  </a:lnTo>
                  <a:lnTo>
                    <a:pt x="99408" y="165805"/>
                  </a:lnTo>
                  <a:lnTo>
                    <a:pt x="99836" y="178540"/>
                  </a:lnTo>
                  <a:lnTo>
                    <a:pt x="100548" y="189961"/>
                  </a:lnTo>
                  <a:lnTo>
                    <a:pt x="102012" y="204363"/>
                  </a:lnTo>
                  <a:lnTo>
                    <a:pt x="103751" y="216274"/>
                  </a:lnTo>
                  <a:lnTo>
                    <a:pt x="105681" y="226663"/>
                  </a:lnTo>
                  <a:lnTo>
                    <a:pt x="107225" y="233473"/>
                  </a:lnTo>
                  <a:lnTo>
                    <a:pt x="110484" y="245000"/>
                  </a:lnTo>
                  <a:lnTo>
                    <a:pt x="113520" y="254829"/>
                  </a:lnTo>
                  <a:lnTo>
                    <a:pt x="114995" y="259461"/>
                  </a:lnTo>
                  <a:lnTo>
                    <a:pt x="116179" y="264092"/>
                  </a:lnTo>
                  <a:lnTo>
                    <a:pt x="117071" y="268723"/>
                  </a:lnTo>
                  <a:lnTo>
                    <a:pt x="117997" y="273355"/>
                  </a:lnTo>
                  <a:lnTo>
                    <a:pt x="118460" y="278552"/>
                  </a:lnTo>
                  <a:lnTo>
                    <a:pt x="118460" y="284316"/>
                  </a:lnTo>
                  <a:lnTo>
                    <a:pt x="118460" y="289530"/>
                  </a:lnTo>
                  <a:lnTo>
                    <a:pt x="117225" y="293476"/>
                  </a:lnTo>
                  <a:lnTo>
                    <a:pt x="114755" y="296152"/>
                  </a:lnTo>
                  <a:lnTo>
                    <a:pt x="112319" y="298793"/>
                  </a:lnTo>
                  <a:lnTo>
                    <a:pt x="109301" y="300646"/>
                  </a:lnTo>
                  <a:lnTo>
                    <a:pt x="105699" y="301709"/>
                  </a:lnTo>
                  <a:lnTo>
                    <a:pt x="102130" y="302773"/>
                  </a:lnTo>
                  <a:lnTo>
                    <a:pt x="98580" y="303339"/>
                  </a:lnTo>
                  <a:lnTo>
                    <a:pt x="95046" y="303407"/>
                  </a:lnTo>
                  <a:lnTo>
                    <a:pt x="91547" y="303476"/>
                  </a:lnTo>
                  <a:lnTo>
                    <a:pt x="88665" y="303510"/>
                  </a:lnTo>
                  <a:lnTo>
                    <a:pt x="86401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3" y="303407"/>
                  </a:lnTo>
                  <a:lnTo>
                    <a:pt x="19863" y="303339"/>
                  </a:lnTo>
                  <a:lnTo>
                    <a:pt x="16313" y="302773"/>
                  </a:lnTo>
                  <a:lnTo>
                    <a:pt x="12710" y="301709"/>
                  </a:lnTo>
                  <a:lnTo>
                    <a:pt x="9142" y="300646"/>
                  </a:lnTo>
                  <a:lnTo>
                    <a:pt x="6123" y="298793"/>
                  </a:lnTo>
                  <a:lnTo>
                    <a:pt x="3653" y="296152"/>
                  </a:lnTo>
                  <a:lnTo>
                    <a:pt x="1217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8" y="268723"/>
                  </a:lnTo>
                  <a:lnTo>
                    <a:pt x="2264" y="264092"/>
                  </a:lnTo>
                  <a:lnTo>
                    <a:pt x="3465" y="259461"/>
                  </a:lnTo>
                  <a:lnTo>
                    <a:pt x="4940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3" y="233473"/>
                  </a:lnTo>
                  <a:lnTo>
                    <a:pt x="12727" y="226663"/>
                  </a:lnTo>
                  <a:lnTo>
                    <a:pt x="14203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5" y="190659"/>
                  </a:lnTo>
                  <a:lnTo>
                    <a:pt x="18564" y="179324"/>
                  </a:lnTo>
                  <a:lnTo>
                    <a:pt x="19027" y="166675"/>
                  </a:lnTo>
                  <a:lnTo>
                    <a:pt x="19194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6631154" y="2375645"/>
              <a:ext cx="242582" cy="303510"/>
            </a:xfrm>
            <a:custGeom>
              <a:avLst/>
              <a:gdLst/>
              <a:ahLst/>
              <a:cxnLst/>
              <a:rect l="l" t="t" r="r" b="b"/>
              <a:pathLst>
                <a:path w="242582" h="303510">
                  <a:moveTo>
                    <a:pt x="0" y="272326"/>
                  </a:moveTo>
                  <a:lnTo>
                    <a:pt x="0" y="265704"/>
                  </a:lnTo>
                  <a:lnTo>
                    <a:pt x="1921" y="258123"/>
                  </a:lnTo>
                  <a:lnTo>
                    <a:pt x="5763" y="249580"/>
                  </a:lnTo>
                  <a:lnTo>
                    <a:pt x="10996" y="239003"/>
                  </a:lnTo>
                  <a:lnTo>
                    <a:pt x="17449" y="227726"/>
                  </a:lnTo>
                  <a:lnTo>
                    <a:pt x="21252" y="221638"/>
                  </a:lnTo>
                  <a:lnTo>
                    <a:pt x="27943" y="211459"/>
                  </a:lnTo>
                  <a:lnTo>
                    <a:pt x="35088" y="200963"/>
                  </a:lnTo>
                  <a:lnTo>
                    <a:pt x="42687" y="190148"/>
                  </a:lnTo>
                  <a:lnTo>
                    <a:pt x="50010" y="179801"/>
                  </a:lnTo>
                  <a:lnTo>
                    <a:pt x="57248" y="169388"/>
                  </a:lnTo>
                  <a:lnTo>
                    <a:pt x="64476" y="158800"/>
                  </a:lnTo>
                  <a:lnTo>
                    <a:pt x="66383" y="155975"/>
                  </a:lnTo>
                  <a:lnTo>
                    <a:pt x="73882" y="145523"/>
                  </a:lnTo>
                  <a:lnTo>
                    <a:pt x="81229" y="135195"/>
                  </a:lnTo>
                  <a:lnTo>
                    <a:pt x="86504" y="127723"/>
                  </a:lnTo>
                  <a:lnTo>
                    <a:pt x="94144" y="116781"/>
                  </a:lnTo>
                  <a:lnTo>
                    <a:pt x="101143" y="106464"/>
                  </a:lnTo>
                  <a:lnTo>
                    <a:pt x="104206" y="101839"/>
                  </a:lnTo>
                  <a:lnTo>
                    <a:pt x="109489" y="93811"/>
                  </a:lnTo>
                  <a:lnTo>
                    <a:pt x="113743" y="86710"/>
                  </a:lnTo>
                  <a:lnTo>
                    <a:pt x="116968" y="80534"/>
                  </a:lnTo>
                  <a:lnTo>
                    <a:pt x="120193" y="74325"/>
                  </a:lnTo>
                  <a:lnTo>
                    <a:pt x="121977" y="69505"/>
                  </a:lnTo>
                  <a:lnTo>
                    <a:pt x="122320" y="66074"/>
                  </a:lnTo>
                  <a:lnTo>
                    <a:pt x="122697" y="62643"/>
                  </a:lnTo>
                  <a:lnTo>
                    <a:pt x="121119" y="60928"/>
                  </a:lnTo>
                  <a:lnTo>
                    <a:pt x="117585" y="60928"/>
                  </a:lnTo>
                  <a:lnTo>
                    <a:pt x="104064" y="61920"/>
                  </a:lnTo>
                  <a:lnTo>
                    <a:pt x="92301" y="64895"/>
                  </a:lnTo>
                  <a:lnTo>
                    <a:pt x="83244" y="68476"/>
                  </a:lnTo>
                  <a:lnTo>
                    <a:pt x="76537" y="72164"/>
                  </a:lnTo>
                  <a:lnTo>
                    <a:pt x="70706" y="76520"/>
                  </a:lnTo>
                  <a:lnTo>
                    <a:pt x="64874" y="80877"/>
                  </a:lnTo>
                  <a:lnTo>
                    <a:pt x="59573" y="85269"/>
                  </a:lnTo>
                  <a:lnTo>
                    <a:pt x="54804" y="89694"/>
                  </a:lnTo>
                  <a:lnTo>
                    <a:pt x="50036" y="94120"/>
                  </a:lnTo>
                  <a:lnTo>
                    <a:pt x="45387" y="97842"/>
                  </a:lnTo>
                  <a:lnTo>
                    <a:pt x="40859" y="100861"/>
                  </a:lnTo>
                  <a:lnTo>
                    <a:pt x="36365" y="103880"/>
                  </a:lnTo>
                  <a:lnTo>
                    <a:pt x="31596" y="105389"/>
                  </a:lnTo>
                  <a:lnTo>
                    <a:pt x="26553" y="105389"/>
                  </a:lnTo>
                  <a:lnTo>
                    <a:pt x="21647" y="105389"/>
                  </a:lnTo>
                  <a:lnTo>
                    <a:pt x="18131" y="104154"/>
                  </a:lnTo>
                  <a:lnTo>
                    <a:pt x="16004" y="101684"/>
                  </a:lnTo>
                  <a:lnTo>
                    <a:pt x="13911" y="99214"/>
                  </a:lnTo>
                  <a:lnTo>
                    <a:pt x="12641" y="96092"/>
                  </a:lnTo>
                  <a:lnTo>
                    <a:pt x="12196" y="92319"/>
                  </a:lnTo>
                  <a:lnTo>
                    <a:pt x="11784" y="88511"/>
                  </a:lnTo>
                  <a:lnTo>
                    <a:pt x="11578" y="84788"/>
                  </a:lnTo>
                  <a:lnTo>
                    <a:pt x="11578" y="81152"/>
                  </a:lnTo>
                  <a:lnTo>
                    <a:pt x="11578" y="20841"/>
                  </a:lnTo>
                  <a:lnTo>
                    <a:pt x="11578" y="14666"/>
                  </a:lnTo>
                  <a:lnTo>
                    <a:pt x="13499" y="9657"/>
                  </a:lnTo>
                  <a:lnTo>
                    <a:pt x="17342" y="5814"/>
                  </a:lnTo>
                  <a:lnTo>
                    <a:pt x="21218" y="1938"/>
                  </a:lnTo>
                  <a:lnTo>
                    <a:pt x="26261" y="0"/>
                  </a:lnTo>
                  <a:lnTo>
                    <a:pt x="32471" y="0"/>
                  </a:lnTo>
                  <a:lnTo>
                    <a:pt x="210574" y="0"/>
                  </a:lnTo>
                  <a:lnTo>
                    <a:pt x="212804" y="0"/>
                  </a:lnTo>
                  <a:lnTo>
                    <a:pt x="215668" y="137"/>
                  </a:lnTo>
                  <a:lnTo>
                    <a:pt x="219168" y="411"/>
                  </a:lnTo>
                  <a:lnTo>
                    <a:pt x="222701" y="686"/>
                  </a:lnTo>
                  <a:lnTo>
                    <a:pt x="226252" y="1492"/>
                  </a:lnTo>
                  <a:lnTo>
                    <a:pt x="229820" y="2830"/>
                  </a:lnTo>
                  <a:lnTo>
                    <a:pt x="233422" y="4168"/>
                  </a:lnTo>
                  <a:lnTo>
                    <a:pt x="236441" y="6415"/>
                  </a:lnTo>
                  <a:lnTo>
                    <a:pt x="238877" y="9571"/>
                  </a:lnTo>
                  <a:lnTo>
                    <a:pt x="241347" y="12727"/>
                  </a:lnTo>
                  <a:lnTo>
                    <a:pt x="242582" y="17187"/>
                  </a:lnTo>
                  <a:lnTo>
                    <a:pt x="242582" y="22951"/>
                  </a:lnTo>
                  <a:lnTo>
                    <a:pt x="240928" y="33788"/>
                  </a:lnTo>
                  <a:lnTo>
                    <a:pt x="235965" y="47197"/>
                  </a:lnTo>
                  <a:lnTo>
                    <a:pt x="230400" y="58582"/>
                  </a:lnTo>
                  <a:lnTo>
                    <a:pt x="224353" y="69635"/>
                  </a:lnTo>
                  <a:lnTo>
                    <a:pt x="217289" y="81531"/>
                  </a:lnTo>
                  <a:lnTo>
                    <a:pt x="209697" y="93672"/>
                  </a:lnTo>
                  <a:lnTo>
                    <a:pt x="202975" y="104145"/>
                  </a:lnTo>
                  <a:lnTo>
                    <a:pt x="195862" y="114989"/>
                  </a:lnTo>
                  <a:lnTo>
                    <a:pt x="188549" y="125922"/>
                  </a:lnTo>
                  <a:lnTo>
                    <a:pt x="181684" y="136092"/>
                  </a:lnTo>
                  <a:lnTo>
                    <a:pt x="174681" y="146466"/>
                  </a:lnTo>
                  <a:lnTo>
                    <a:pt x="167542" y="157044"/>
                  </a:lnTo>
                  <a:lnTo>
                    <a:pt x="160264" y="167825"/>
                  </a:lnTo>
                  <a:lnTo>
                    <a:pt x="156592" y="173265"/>
                  </a:lnTo>
                  <a:lnTo>
                    <a:pt x="149512" y="183854"/>
                  </a:lnTo>
                  <a:lnTo>
                    <a:pt x="142527" y="194480"/>
                  </a:lnTo>
                  <a:lnTo>
                    <a:pt x="135636" y="205144"/>
                  </a:lnTo>
                  <a:lnTo>
                    <a:pt x="128840" y="215846"/>
                  </a:lnTo>
                  <a:lnTo>
                    <a:pt x="124378" y="222976"/>
                  </a:lnTo>
                  <a:lnTo>
                    <a:pt x="119850" y="230283"/>
                  </a:lnTo>
                  <a:lnTo>
                    <a:pt x="117191" y="235738"/>
                  </a:lnTo>
                  <a:lnTo>
                    <a:pt x="116402" y="239340"/>
                  </a:lnTo>
                  <a:lnTo>
                    <a:pt x="115647" y="242908"/>
                  </a:lnTo>
                  <a:lnTo>
                    <a:pt x="118306" y="244692"/>
                  </a:lnTo>
                  <a:lnTo>
                    <a:pt x="124378" y="244692"/>
                  </a:lnTo>
                  <a:lnTo>
                    <a:pt x="137760" y="243695"/>
                  </a:lnTo>
                  <a:lnTo>
                    <a:pt x="149669" y="240706"/>
                  </a:lnTo>
                  <a:lnTo>
                    <a:pt x="159577" y="236801"/>
                  </a:lnTo>
                  <a:lnTo>
                    <a:pt x="166730" y="232907"/>
                  </a:lnTo>
                  <a:lnTo>
                    <a:pt x="173111" y="228276"/>
                  </a:lnTo>
                  <a:lnTo>
                    <a:pt x="179527" y="223644"/>
                  </a:lnTo>
                  <a:lnTo>
                    <a:pt x="185358" y="219047"/>
                  </a:lnTo>
                  <a:lnTo>
                    <a:pt x="190607" y="214485"/>
                  </a:lnTo>
                  <a:lnTo>
                    <a:pt x="195890" y="209888"/>
                  </a:lnTo>
                  <a:lnTo>
                    <a:pt x="200951" y="206011"/>
                  </a:lnTo>
                  <a:lnTo>
                    <a:pt x="205788" y="202855"/>
                  </a:lnTo>
                  <a:lnTo>
                    <a:pt x="210660" y="199698"/>
                  </a:lnTo>
                  <a:lnTo>
                    <a:pt x="215617" y="198120"/>
                  </a:lnTo>
                  <a:lnTo>
                    <a:pt x="220660" y="198120"/>
                  </a:lnTo>
                  <a:lnTo>
                    <a:pt x="225600" y="198120"/>
                  </a:lnTo>
                  <a:lnTo>
                    <a:pt x="229117" y="199355"/>
                  </a:lnTo>
                  <a:lnTo>
                    <a:pt x="231209" y="201825"/>
                  </a:lnTo>
                  <a:lnTo>
                    <a:pt x="233336" y="204261"/>
                  </a:lnTo>
                  <a:lnTo>
                    <a:pt x="234605" y="207349"/>
                  </a:lnTo>
                  <a:lnTo>
                    <a:pt x="235017" y="211088"/>
                  </a:lnTo>
                  <a:lnTo>
                    <a:pt x="235429" y="214793"/>
                  </a:lnTo>
                  <a:lnTo>
                    <a:pt x="235635" y="218550"/>
                  </a:lnTo>
                  <a:lnTo>
                    <a:pt x="235635" y="222358"/>
                  </a:lnTo>
                  <a:lnTo>
                    <a:pt x="235635" y="282618"/>
                  </a:lnTo>
                  <a:lnTo>
                    <a:pt x="235635" y="288827"/>
                  </a:lnTo>
                  <a:lnTo>
                    <a:pt x="233696" y="293870"/>
                  </a:lnTo>
                  <a:lnTo>
                    <a:pt x="229820" y="297747"/>
                  </a:lnTo>
                  <a:lnTo>
                    <a:pt x="225977" y="301589"/>
                  </a:lnTo>
                  <a:lnTo>
                    <a:pt x="220969" y="303510"/>
                  </a:lnTo>
                  <a:lnTo>
                    <a:pt x="214793" y="303510"/>
                  </a:lnTo>
                  <a:lnTo>
                    <a:pt x="33294" y="303510"/>
                  </a:lnTo>
                  <a:lnTo>
                    <a:pt x="19984" y="301353"/>
                  </a:lnTo>
                  <a:lnTo>
                    <a:pt x="9389" y="294881"/>
                  </a:lnTo>
                  <a:lnTo>
                    <a:pt x="3087" y="288930"/>
                  </a:lnTo>
                  <a:lnTo>
                    <a:pt x="0" y="281451"/>
                  </a:lnTo>
                  <a:lnTo>
                    <a:pt x="0" y="272326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6877963" y="2375645"/>
              <a:ext cx="222976" cy="303510"/>
            </a:xfrm>
            <a:custGeom>
              <a:avLst/>
              <a:gdLst/>
              <a:ahLst/>
              <a:cxnLst/>
              <a:rect l="l" t="t" r="r" b="b"/>
              <a:pathLst>
                <a:path w="222976" h="303510">
                  <a:moveTo>
                    <a:pt x="19194" y="147535"/>
                  </a:moveTo>
                  <a:lnTo>
                    <a:pt x="19038" y="133501"/>
                  </a:lnTo>
                  <a:lnTo>
                    <a:pt x="18568" y="120823"/>
                  </a:lnTo>
                  <a:lnTo>
                    <a:pt x="17805" y="109712"/>
                  </a:lnTo>
                  <a:lnTo>
                    <a:pt x="16349" y="95983"/>
                  </a:lnTo>
                  <a:lnTo>
                    <a:pt x="14545" y="84199"/>
                  </a:lnTo>
                  <a:lnTo>
                    <a:pt x="12727" y="74805"/>
                  </a:lnTo>
                  <a:lnTo>
                    <a:pt x="11183" y="68201"/>
                  </a:lnTo>
                  <a:lnTo>
                    <a:pt x="9571" y="62575"/>
                  </a:lnTo>
                  <a:lnTo>
                    <a:pt x="7959" y="56949"/>
                  </a:lnTo>
                  <a:lnTo>
                    <a:pt x="6415" y="51854"/>
                  </a:lnTo>
                  <a:lnTo>
                    <a:pt x="4940" y="47291"/>
                  </a:lnTo>
                  <a:lnTo>
                    <a:pt x="3465" y="42728"/>
                  </a:lnTo>
                  <a:lnTo>
                    <a:pt x="2264" y="38200"/>
                  </a:lnTo>
                  <a:lnTo>
                    <a:pt x="1338" y="33706"/>
                  </a:lnTo>
                  <a:lnTo>
                    <a:pt x="446" y="29212"/>
                  </a:lnTo>
                  <a:lnTo>
                    <a:pt x="0" y="24220"/>
                  </a:lnTo>
                  <a:lnTo>
                    <a:pt x="0" y="18731"/>
                  </a:lnTo>
                  <a:lnTo>
                    <a:pt x="0" y="13688"/>
                  </a:lnTo>
                  <a:lnTo>
                    <a:pt x="1217" y="9863"/>
                  </a:lnTo>
                  <a:lnTo>
                    <a:pt x="3653" y="7255"/>
                  </a:lnTo>
                  <a:lnTo>
                    <a:pt x="6123" y="4648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202134" y="0"/>
                  </a:lnTo>
                  <a:lnTo>
                    <a:pt x="208310" y="0"/>
                  </a:lnTo>
                  <a:lnTo>
                    <a:pt x="213318" y="1938"/>
                  </a:lnTo>
                  <a:lnTo>
                    <a:pt x="217161" y="5814"/>
                  </a:lnTo>
                  <a:lnTo>
                    <a:pt x="221037" y="9657"/>
                  </a:lnTo>
                  <a:lnTo>
                    <a:pt x="222976" y="14666"/>
                  </a:lnTo>
                  <a:lnTo>
                    <a:pt x="222976" y="20841"/>
                  </a:lnTo>
                  <a:lnTo>
                    <a:pt x="222976" y="81152"/>
                  </a:lnTo>
                  <a:lnTo>
                    <a:pt x="222976" y="84788"/>
                  </a:lnTo>
                  <a:lnTo>
                    <a:pt x="222770" y="88511"/>
                  </a:lnTo>
                  <a:lnTo>
                    <a:pt x="222358" y="92319"/>
                  </a:lnTo>
                  <a:lnTo>
                    <a:pt x="221946" y="96092"/>
                  </a:lnTo>
                  <a:lnTo>
                    <a:pt x="220677" y="99214"/>
                  </a:lnTo>
                  <a:lnTo>
                    <a:pt x="218550" y="101684"/>
                  </a:lnTo>
                  <a:lnTo>
                    <a:pt x="216457" y="104154"/>
                  </a:lnTo>
                  <a:lnTo>
                    <a:pt x="212958" y="105389"/>
                  </a:lnTo>
                  <a:lnTo>
                    <a:pt x="208052" y="105389"/>
                  </a:lnTo>
                  <a:lnTo>
                    <a:pt x="202975" y="105389"/>
                  </a:lnTo>
                  <a:lnTo>
                    <a:pt x="198018" y="103811"/>
                  </a:lnTo>
                  <a:lnTo>
                    <a:pt x="193180" y="100655"/>
                  </a:lnTo>
                  <a:lnTo>
                    <a:pt x="188343" y="97465"/>
                  </a:lnTo>
                  <a:lnTo>
                    <a:pt x="183283" y="93554"/>
                  </a:lnTo>
                  <a:lnTo>
                    <a:pt x="178000" y="88922"/>
                  </a:lnTo>
                  <a:lnTo>
                    <a:pt x="172717" y="84291"/>
                  </a:lnTo>
                  <a:lnTo>
                    <a:pt x="166884" y="79694"/>
                  </a:lnTo>
                  <a:lnTo>
                    <a:pt x="160503" y="75131"/>
                  </a:lnTo>
                  <a:lnTo>
                    <a:pt x="154122" y="70568"/>
                  </a:lnTo>
                  <a:lnTo>
                    <a:pt x="146952" y="66709"/>
                  </a:lnTo>
                  <a:lnTo>
                    <a:pt x="138993" y="63553"/>
                  </a:lnTo>
                  <a:lnTo>
                    <a:pt x="127349" y="60205"/>
                  </a:lnTo>
                  <a:lnTo>
                    <a:pt x="114232" y="58850"/>
                  </a:lnTo>
                  <a:lnTo>
                    <a:pt x="111719" y="58818"/>
                  </a:lnTo>
                  <a:lnTo>
                    <a:pt x="107774" y="58818"/>
                  </a:lnTo>
                  <a:lnTo>
                    <a:pt x="104927" y="60053"/>
                  </a:lnTo>
                  <a:lnTo>
                    <a:pt x="103177" y="62523"/>
                  </a:lnTo>
                  <a:lnTo>
                    <a:pt x="101427" y="64959"/>
                  </a:lnTo>
                  <a:lnTo>
                    <a:pt x="100329" y="68355"/>
                  </a:lnTo>
                  <a:lnTo>
                    <a:pt x="99883" y="72712"/>
                  </a:lnTo>
                  <a:lnTo>
                    <a:pt x="99472" y="77069"/>
                  </a:lnTo>
                  <a:lnTo>
                    <a:pt x="99266" y="82130"/>
                  </a:lnTo>
                  <a:lnTo>
                    <a:pt x="99266" y="87893"/>
                  </a:lnTo>
                  <a:lnTo>
                    <a:pt x="99266" y="95612"/>
                  </a:lnTo>
                  <a:lnTo>
                    <a:pt x="99901" y="101942"/>
                  </a:lnTo>
                  <a:lnTo>
                    <a:pt x="101170" y="106882"/>
                  </a:lnTo>
                  <a:lnTo>
                    <a:pt x="102439" y="111788"/>
                  </a:lnTo>
                  <a:lnTo>
                    <a:pt x="105098" y="115304"/>
                  </a:lnTo>
                  <a:lnTo>
                    <a:pt x="109146" y="117431"/>
                  </a:lnTo>
                  <a:lnTo>
                    <a:pt x="113229" y="119524"/>
                  </a:lnTo>
                  <a:lnTo>
                    <a:pt x="119421" y="120347"/>
                  </a:lnTo>
                  <a:lnTo>
                    <a:pt x="127723" y="119901"/>
                  </a:lnTo>
                  <a:lnTo>
                    <a:pt x="134035" y="119490"/>
                  </a:lnTo>
                  <a:lnTo>
                    <a:pt x="139473" y="118838"/>
                  </a:lnTo>
                  <a:lnTo>
                    <a:pt x="144036" y="117946"/>
                  </a:lnTo>
                  <a:lnTo>
                    <a:pt x="148633" y="117019"/>
                  </a:lnTo>
                  <a:lnTo>
                    <a:pt x="152887" y="116145"/>
                  </a:lnTo>
                  <a:lnTo>
                    <a:pt x="156798" y="115321"/>
                  </a:lnTo>
                  <a:lnTo>
                    <a:pt x="160743" y="114464"/>
                  </a:lnTo>
                  <a:lnTo>
                    <a:pt x="164894" y="114035"/>
                  </a:lnTo>
                  <a:lnTo>
                    <a:pt x="169251" y="114035"/>
                  </a:lnTo>
                  <a:lnTo>
                    <a:pt x="174878" y="114035"/>
                  </a:lnTo>
                  <a:lnTo>
                    <a:pt x="178806" y="115870"/>
                  </a:lnTo>
                  <a:lnTo>
                    <a:pt x="181036" y="119541"/>
                  </a:lnTo>
                  <a:lnTo>
                    <a:pt x="183300" y="123177"/>
                  </a:lnTo>
                  <a:lnTo>
                    <a:pt x="184432" y="127020"/>
                  </a:lnTo>
                  <a:lnTo>
                    <a:pt x="184432" y="131068"/>
                  </a:lnTo>
                  <a:lnTo>
                    <a:pt x="184432" y="173471"/>
                  </a:lnTo>
                  <a:lnTo>
                    <a:pt x="184432" y="177382"/>
                  </a:lnTo>
                  <a:lnTo>
                    <a:pt x="183300" y="181207"/>
                  </a:lnTo>
                  <a:lnTo>
                    <a:pt x="181036" y="184947"/>
                  </a:lnTo>
                  <a:lnTo>
                    <a:pt x="178806" y="188686"/>
                  </a:lnTo>
                  <a:lnTo>
                    <a:pt x="174878" y="190556"/>
                  </a:lnTo>
                  <a:lnTo>
                    <a:pt x="169251" y="190556"/>
                  </a:lnTo>
                  <a:lnTo>
                    <a:pt x="164894" y="190556"/>
                  </a:lnTo>
                  <a:lnTo>
                    <a:pt x="160743" y="190127"/>
                  </a:lnTo>
                  <a:lnTo>
                    <a:pt x="156798" y="189269"/>
                  </a:lnTo>
                  <a:lnTo>
                    <a:pt x="152887" y="188412"/>
                  </a:lnTo>
                  <a:lnTo>
                    <a:pt x="148633" y="187502"/>
                  </a:lnTo>
                  <a:lnTo>
                    <a:pt x="144036" y="186542"/>
                  </a:lnTo>
                  <a:lnTo>
                    <a:pt x="139473" y="185547"/>
                  </a:lnTo>
                  <a:lnTo>
                    <a:pt x="134035" y="184912"/>
                  </a:lnTo>
                  <a:lnTo>
                    <a:pt x="127723" y="184638"/>
                  </a:lnTo>
                  <a:lnTo>
                    <a:pt x="119730" y="184226"/>
                  </a:lnTo>
                  <a:lnTo>
                    <a:pt x="113692" y="185032"/>
                  </a:lnTo>
                  <a:lnTo>
                    <a:pt x="109609" y="187056"/>
                  </a:lnTo>
                  <a:lnTo>
                    <a:pt x="105527" y="189081"/>
                  </a:lnTo>
                  <a:lnTo>
                    <a:pt x="102782" y="192425"/>
                  </a:lnTo>
                  <a:lnTo>
                    <a:pt x="101376" y="197091"/>
                  </a:lnTo>
                  <a:lnTo>
                    <a:pt x="99969" y="201723"/>
                  </a:lnTo>
                  <a:lnTo>
                    <a:pt x="99266" y="207898"/>
                  </a:lnTo>
                  <a:lnTo>
                    <a:pt x="99266" y="215617"/>
                  </a:lnTo>
                  <a:lnTo>
                    <a:pt x="99266" y="221243"/>
                  </a:lnTo>
                  <a:lnTo>
                    <a:pt x="99472" y="226269"/>
                  </a:lnTo>
                  <a:lnTo>
                    <a:pt x="99883" y="230695"/>
                  </a:lnTo>
                  <a:lnTo>
                    <a:pt x="100329" y="235120"/>
                  </a:lnTo>
                  <a:lnTo>
                    <a:pt x="101427" y="238568"/>
                  </a:lnTo>
                  <a:lnTo>
                    <a:pt x="103177" y="241038"/>
                  </a:lnTo>
                  <a:lnTo>
                    <a:pt x="104927" y="243474"/>
                  </a:lnTo>
                  <a:lnTo>
                    <a:pt x="107774" y="244692"/>
                  </a:lnTo>
                  <a:lnTo>
                    <a:pt x="111719" y="244692"/>
                  </a:lnTo>
                  <a:lnTo>
                    <a:pt x="125101" y="243695"/>
                  </a:lnTo>
                  <a:lnTo>
                    <a:pt x="137010" y="240706"/>
                  </a:lnTo>
                  <a:lnTo>
                    <a:pt x="138993" y="239957"/>
                  </a:lnTo>
                  <a:lnTo>
                    <a:pt x="146952" y="236801"/>
                  </a:lnTo>
                  <a:lnTo>
                    <a:pt x="154122" y="232907"/>
                  </a:lnTo>
                  <a:lnTo>
                    <a:pt x="160503" y="228276"/>
                  </a:lnTo>
                  <a:lnTo>
                    <a:pt x="166884" y="223644"/>
                  </a:lnTo>
                  <a:lnTo>
                    <a:pt x="172717" y="219047"/>
                  </a:lnTo>
                  <a:lnTo>
                    <a:pt x="178000" y="214485"/>
                  </a:lnTo>
                  <a:lnTo>
                    <a:pt x="183283" y="209888"/>
                  </a:lnTo>
                  <a:lnTo>
                    <a:pt x="188343" y="206011"/>
                  </a:lnTo>
                  <a:lnTo>
                    <a:pt x="193180" y="202855"/>
                  </a:lnTo>
                  <a:lnTo>
                    <a:pt x="198018" y="199698"/>
                  </a:lnTo>
                  <a:lnTo>
                    <a:pt x="202975" y="198120"/>
                  </a:lnTo>
                  <a:lnTo>
                    <a:pt x="208052" y="198120"/>
                  </a:lnTo>
                  <a:lnTo>
                    <a:pt x="212958" y="198120"/>
                  </a:lnTo>
                  <a:lnTo>
                    <a:pt x="216457" y="199355"/>
                  </a:lnTo>
                  <a:lnTo>
                    <a:pt x="218550" y="201825"/>
                  </a:lnTo>
                  <a:lnTo>
                    <a:pt x="220677" y="204261"/>
                  </a:lnTo>
                  <a:lnTo>
                    <a:pt x="221946" y="207349"/>
                  </a:lnTo>
                  <a:lnTo>
                    <a:pt x="222358" y="211088"/>
                  </a:lnTo>
                  <a:lnTo>
                    <a:pt x="222770" y="214793"/>
                  </a:lnTo>
                  <a:lnTo>
                    <a:pt x="222976" y="218550"/>
                  </a:lnTo>
                  <a:lnTo>
                    <a:pt x="222976" y="222358"/>
                  </a:lnTo>
                  <a:lnTo>
                    <a:pt x="222976" y="282618"/>
                  </a:lnTo>
                  <a:lnTo>
                    <a:pt x="222976" y="288827"/>
                  </a:lnTo>
                  <a:lnTo>
                    <a:pt x="221037" y="293870"/>
                  </a:lnTo>
                  <a:lnTo>
                    <a:pt x="217161" y="297747"/>
                  </a:lnTo>
                  <a:lnTo>
                    <a:pt x="213318" y="301589"/>
                  </a:lnTo>
                  <a:lnTo>
                    <a:pt x="208310" y="303510"/>
                  </a:lnTo>
                  <a:lnTo>
                    <a:pt x="202134" y="303510"/>
                  </a:lnTo>
                  <a:lnTo>
                    <a:pt x="28663" y="303510"/>
                  </a:lnTo>
                  <a:lnTo>
                    <a:pt x="26398" y="303510"/>
                  </a:lnTo>
                  <a:lnTo>
                    <a:pt x="23688" y="303476"/>
                  </a:lnTo>
                  <a:lnTo>
                    <a:pt x="20532" y="303407"/>
                  </a:lnTo>
                  <a:lnTo>
                    <a:pt x="17376" y="303339"/>
                  </a:lnTo>
                  <a:lnTo>
                    <a:pt x="14220" y="302773"/>
                  </a:lnTo>
                  <a:lnTo>
                    <a:pt x="11063" y="301709"/>
                  </a:lnTo>
                  <a:lnTo>
                    <a:pt x="7907" y="300646"/>
                  </a:lnTo>
                  <a:lnTo>
                    <a:pt x="5266" y="298828"/>
                  </a:lnTo>
                  <a:lnTo>
                    <a:pt x="3139" y="296255"/>
                  </a:lnTo>
                  <a:lnTo>
                    <a:pt x="1046" y="293647"/>
                  </a:lnTo>
                  <a:lnTo>
                    <a:pt x="0" y="289805"/>
                  </a:lnTo>
                  <a:lnTo>
                    <a:pt x="0" y="284727"/>
                  </a:lnTo>
                  <a:lnTo>
                    <a:pt x="0" y="277592"/>
                  </a:lnTo>
                  <a:lnTo>
                    <a:pt x="634" y="271039"/>
                  </a:lnTo>
                  <a:lnTo>
                    <a:pt x="1904" y="265070"/>
                  </a:lnTo>
                  <a:lnTo>
                    <a:pt x="3173" y="259066"/>
                  </a:lnTo>
                  <a:lnTo>
                    <a:pt x="4751" y="252805"/>
                  </a:lnTo>
                  <a:lnTo>
                    <a:pt x="6638" y="246287"/>
                  </a:lnTo>
                  <a:lnTo>
                    <a:pt x="8525" y="239734"/>
                  </a:lnTo>
                  <a:lnTo>
                    <a:pt x="10446" y="232153"/>
                  </a:lnTo>
                  <a:lnTo>
                    <a:pt x="12401" y="223542"/>
                  </a:lnTo>
                  <a:lnTo>
                    <a:pt x="14621" y="212279"/>
                  </a:lnTo>
                  <a:lnTo>
                    <a:pt x="16494" y="199296"/>
                  </a:lnTo>
                  <a:lnTo>
                    <a:pt x="17290" y="192254"/>
                  </a:lnTo>
                  <a:lnTo>
                    <a:pt x="18218" y="181186"/>
                  </a:lnTo>
                  <a:lnTo>
                    <a:pt x="18838" y="168835"/>
                  </a:lnTo>
                  <a:lnTo>
                    <a:pt x="19152" y="155199"/>
                  </a:lnTo>
                  <a:lnTo>
                    <a:pt x="19194" y="14753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7191586" y="2375645"/>
              <a:ext cx="233113" cy="303510"/>
            </a:xfrm>
            <a:custGeom>
              <a:avLst/>
              <a:gdLst/>
              <a:ahLst/>
              <a:cxnLst/>
              <a:rect l="l" t="t" r="r" b="b"/>
              <a:pathLst>
                <a:path w="233113" h="303510">
                  <a:moveTo>
                    <a:pt x="0" y="85577"/>
                  </a:moveTo>
                  <a:lnTo>
                    <a:pt x="0" y="21510"/>
                  </a:lnTo>
                  <a:lnTo>
                    <a:pt x="0" y="15026"/>
                  </a:lnTo>
                  <a:lnTo>
                    <a:pt x="1955" y="9828"/>
                  </a:lnTo>
                  <a:lnTo>
                    <a:pt x="5866" y="5917"/>
                  </a:lnTo>
                  <a:lnTo>
                    <a:pt x="9811" y="1972"/>
                  </a:lnTo>
                  <a:lnTo>
                    <a:pt x="15026" y="0"/>
                  </a:lnTo>
                  <a:lnTo>
                    <a:pt x="21510" y="0"/>
                  </a:lnTo>
                  <a:lnTo>
                    <a:pt x="211603" y="0"/>
                  </a:lnTo>
                  <a:lnTo>
                    <a:pt x="218087" y="0"/>
                  </a:lnTo>
                  <a:lnTo>
                    <a:pt x="223284" y="1972"/>
                  </a:lnTo>
                  <a:lnTo>
                    <a:pt x="227195" y="5917"/>
                  </a:lnTo>
                  <a:lnTo>
                    <a:pt x="231140" y="9828"/>
                  </a:lnTo>
                  <a:lnTo>
                    <a:pt x="233113" y="15026"/>
                  </a:lnTo>
                  <a:lnTo>
                    <a:pt x="233113" y="21510"/>
                  </a:lnTo>
                  <a:lnTo>
                    <a:pt x="233113" y="85577"/>
                  </a:lnTo>
                  <a:lnTo>
                    <a:pt x="233113" y="88802"/>
                  </a:lnTo>
                  <a:lnTo>
                    <a:pt x="231981" y="91410"/>
                  </a:lnTo>
                  <a:lnTo>
                    <a:pt x="229717" y="93399"/>
                  </a:lnTo>
                  <a:lnTo>
                    <a:pt x="227487" y="95355"/>
                  </a:lnTo>
                  <a:lnTo>
                    <a:pt x="224828" y="96333"/>
                  </a:lnTo>
                  <a:lnTo>
                    <a:pt x="221741" y="96333"/>
                  </a:lnTo>
                  <a:lnTo>
                    <a:pt x="217384" y="96333"/>
                  </a:lnTo>
                  <a:lnTo>
                    <a:pt x="213335" y="95492"/>
                  </a:lnTo>
                  <a:lnTo>
                    <a:pt x="209596" y="93811"/>
                  </a:lnTo>
                  <a:lnTo>
                    <a:pt x="205891" y="92096"/>
                  </a:lnTo>
                  <a:lnTo>
                    <a:pt x="202203" y="89952"/>
                  </a:lnTo>
                  <a:lnTo>
                    <a:pt x="198532" y="87379"/>
                  </a:lnTo>
                  <a:lnTo>
                    <a:pt x="194896" y="84771"/>
                  </a:lnTo>
                  <a:lnTo>
                    <a:pt x="191139" y="82198"/>
                  </a:lnTo>
                  <a:lnTo>
                    <a:pt x="187263" y="79660"/>
                  </a:lnTo>
                  <a:lnTo>
                    <a:pt x="183420" y="77121"/>
                  </a:lnTo>
                  <a:lnTo>
                    <a:pt x="179132" y="75011"/>
                  </a:lnTo>
                  <a:lnTo>
                    <a:pt x="174398" y="73330"/>
                  </a:lnTo>
                  <a:lnTo>
                    <a:pt x="169697" y="71649"/>
                  </a:lnTo>
                  <a:lnTo>
                    <a:pt x="164397" y="70808"/>
                  </a:lnTo>
                  <a:lnTo>
                    <a:pt x="158496" y="70808"/>
                  </a:lnTo>
                  <a:lnTo>
                    <a:pt x="155357" y="70808"/>
                  </a:lnTo>
                  <a:lnTo>
                    <a:pt x="155357" y="151755"/>
                  </a:lnTo>
                  <a:lnTo>
                    <a:pt x="155500" y="165805"/>
                  </a:lnTo>
                  <a:lnTo>
                    <a:pt x="155927" y="178540"/>
                  </a:lnTo>
                  <a:lnTo>
                    <a:pt x="156639" y="189961"/>
                  </a:lnTo>
                  <a:lnTo>
                    <a:pt x="158104" y="204363"/>
                  </a:lnTo>
                  <a:lnTo>
                    <a:pt x="159842" y="216274"/>
                  </a:lnTo>
                  <a:lnTo>
                    <a:pt x="161773" y="226663"/>
                  </a:lnTo>
                  <a:lnTo>
                    <a:pt x="163317" y="233473"/>
                  </a:lnTo>
                  <a:lnTo>
                    <a:pt x="164929" y="239237"/>
                  </a:lnTo>
                  <a:lnTo>
                    <a:pt x="166541" y="245000"/>
                  </a:lnTo>
                  <a:lnTo>
                    <a:pt x="168085" y="250198"/>
                  </a:lnTo>
                  <a:lnTo>
                    <a:pt x="169560" y="254829"/>
                  </a:lnTo>
                  <a:lnTo>
                    <a:pt x="171035" y="259461"/>
                  </a:lnTo>
                  <a:lnTo>
                    <a:pt x="172219" y="264092"/>
                  </a:lnTo>
                  <a:lnTo>
                    <a:pt x="173111" y="268723"/>
                  </a:lnTo>
                  <a:lnTo>
                    <a:pt x="174037" y="273355"/>
                  </a:lnTo>
                  <a:lnTo>
                    <a:pt x="174500" y="278552"/>
                  </a:lnTo>
                  <a:lnTo>
                    <a:pt x="174500" y="284316"/>
                  </a:lnTo>
                  <a:lnTo>
                    <a:pt x="174500" y="289530"/>
                  </a:lnTo>
                  <a:lnTo>
                    <a:pt x="173265" y="293476"/>
                  </a:lnTo>
                  <a:lnTo>
                    <a:pt x="170795" y="296152"/>
                  </a:lnTo>
                  <a:lnTo>
                    <a:pt x="168359" y="298793"/>
                  </a:lnTo>
                  <a:lnTo>
                    <a:pt x="165341" y="300646"/>
                  </a:lnTo>
                  <a:lnTo>
                    <a:pt x="161738" y="301709"/>
                  </a:lnTo>
                  <a:lnTo>
                    <a:pt x="158171" y="302773"/>
                  </a:lnTo>
                  <a:lnTo>
                    <a:pt x="154620" y="303339"/>
                  </a:lnTo>
                  <a:lnTo>
                    <a:pt x="151086" y="303407"/>
                  </a:lnTo>
                  <a:lnTo>
                    <a:pt x="147587" y="303476"/>
                  </a:lnTo>
                  <a:lnTo>
                    <a:pt x="144722" y="303510"/>
                  </a:lnTo>
                  <a:lnTo>
                    <a:pt x="142492" y="303510"/>
                  </a:lnTo>
                  <a:lnTo>
                    <a:pt x="88099" y="303510"/>
                  </a:lnTo>
                  <a:lnTo>
                    <a:pt x="85869" y="303510"/>
                  </a:lnTo>
                  <a:lnTo>
                    <a:pt x="82987" y="303476"/>
                  </a:lnTo>
                  <a:lnTo>
                    <a:pt x="79454" y="303407"/>
                  </a:lnTo>
                  <a:lnTo>
                    <a:pt x="75955" y="303339"/>
                  </a:lnTo>
                  <a:lnTo>
                    <a:pt x="72404" y="302773"/>
                  </a:lnTo>
                  <a:lnTo>
                    <a:pt x="68802" y="301709"/>
                  </a:lnTo>
                  <a:lnTo>
                    <a:pt x="65234" y="300646"/>
                  </a:lnTo>
                  <a:lnTo>
                    <a:pt x="62215" y="298793"/>
                  </a:lnTo>
                  <a:lnTo>
                    <a:pt x="59745" y="296152"/>
                  </a:lnTo>
                  <a:lnTo>
                    <a:pt x="57275" y="293476"/>
                  </a:lnTo>
                  <a:lnTo>
                    <a:pt x="56040" y="289530"/>
                  </a:lnTo>
                  <a:lnTo>
                    <a:pt x="56040" y="284316"/>
                  </a:lnTo>
                  <a:lnTo>
                    <a:pt x="56040" y="278552"/>
                  </a:lnTo>
                  <a:lnTo>
                    <a:pt x="56503" y="273355"/>
                  </a:lnTo>
                  <a:lnTo>
                    <a:pt x="57429" y="268723"/>
                  </a:lnTo>
                  <a:lnTo>
                    <a:pt x="58355" y="264092"/>
                  </a:lnTo>
                  <a:lnTo>
                    <a:pt x="59556" y="259461"/>
                  </a:lnTo>
                  <a:lnTo>
                    <a:pt x="61031" y="254829"/>
                  </a:lnTo>
                  <a:lnTo>
                    <a:pt x="62506" y="250198"/>
                  </a:lnTo>
                  <a:lnTo>
                    <a:pt x="64050" y="245000"/>
                  </a:lnTo>
                  <a:lnTo>
                    <a:pt x="65663" y="239237"/>
                  </a:lnTo>
                  <a:lnTo>
                    <a:pt x="67275" y="233473"/>
                  </a:lnTo>
                  <a:lnTo>
                    <a:pt x="68819" y="226663"/>
                  </a:lnTo>
                  <a:lnTo>
                    <a:pt x="70294" y="218807"/>
                  </a:lnTo>
                  <a:lnTo>
                    <a:pt x="72100" y="207314"/>
                  </a:lnTo>
                  <a:lnTo>
                    <a:pt x="73555" y="194027"/>
                  </a:lnTo>
                  <a:lnTo>
                    <a:pt x="74603" y="179324"/>
                  </a:lnTo>
                  <a:lnTo>
                    <a:pt x="75066" y="166675"/>
                  </a:lnTo>
                  <a:lnTo>
                    <a:pt x="75233" y="152712"/>
                  </a:lnTo>
                  <a:lnTo>
                    <a:pt x="75234" y="151755"/>
                  </a:lnTo>
                  <a:lnTo>
                    <a:pt x="75234" y="70808"/>
                  </a:lnTo>
                  <a:lnTo>
                    <a:pt x="74616" y="70808"/>
                  </a:lnTo>
                  <a:lnTo>
                    <a:pt x="68716" y="70808"/>
                  </a:lnTo>
                  <a:lnTo>
                    <a:pt x="63398" y="71649"/>
                  </a:lnTo>
                  <a:lnTo>
                    <a:pt x="58664" y="73330"/>
                  </a:lnTo>
                  <a:lnTo>
                    <a:pt x="53964" y="75011"/>
                  </a:lnTo>
                  <a:lnTo>
                    <a:pt x="49675" y="77121"/>
                  </a:lnTo>
                  <a:lnTo>
                    <a:pt x="45799" y="79660"/>
                  </a:lnTo>
                  <a:lnTo>
                    <a:pt x="41956" y="82198"/>
                  </a:lnTo>
                  <a:lnTo>
                    <a:pt x="38200" y="84771"/>
                  </a:lnTo>
                  <a:lnTo>
                    <a:pt x="34529" y="87379"/>
                  </a:lnTo>
                  <a:lnTo>
                    <a:pt x="30893" y="89952"/>
                  </a:lnTo>
                  <a:lnTo>
                    <a:pt x="27205" y="92096"/>
                  </a:lnTo>
                  <a:lnTo>
                    <a:pt x="23465" y="93811"/>
                  </a:lnTo>
                  <a:lnTo>
                    <a:pt x="19760" y="95492"/>
                  </a:lnTo>
                  <a:lnTo>
                    <a:pt x="15729" y="96333"/>
                  </a:lnTo>
                  <a:lnTo>
                    <a:pt x="11372" y="96333"/>
                  </a:lnTo>
                  <a:lnTo>
                    <a:pt x="8285" y="96333"/>
                  </a:lnTo>
                  <a:lnTo>
                    <a:pt x="5609" y="95355"/>
                  </a:lnTo>
                  <a:lnTo>
                    <a:pt x="3344" y="93399"/>
                  </a:lnTo>
                  <a:lnTo>
                    <a:pt x="1115" y="91410"/>
                  </a:lnTo>
                  <a:lnTo>
                    <a:pt x="0" y="88802"/>
                  </a:lnTo>
                  <a:lnTo>
                    <a:pt x="0" y="85577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7431016" y="2375645"/>
              <a:ext cx="278243" cy="303716"/>
            </a:xfrm>
            <a:custGeom>
              <a:avLst/>
              <a:gdLst/>
              <a:ahLst/>
              <a:cxnLst/>
              <a:rect l="l" t="t" r="r" b="b"/>
              <a:pathLst>
                <a:path w="278243" h="303716">
                  <a:moveTo>
                    <a:pt x="27839" y="73330"/>
                  </a:moveTo>
                  <a:lnTo>
                    <a:pt x="25438" y="65611"/>
                  </a:lnTo>
                  <a:lnTo>
                    <a:pt x="22968" y="59230"/>
                  </a:lnTo>
                  <a:lnTo>
                    <a:pt x="20429" y="54187"/>
                  </a:lnTo>
                  <a:lnTo>
                    <a:pt x="17925" y="49109"/>
                  </a:lnTo>
                  <a:lnTo>
                    <a:pt x="15438" y="44890"/>
                  </a:lnTo>
                  <a:lnTo>
                    <a:pt x="12968" y="41528"/>
                  </a:lnTo>
                  <a:lnTo>
                    <a:pt x="10498" y="38131"/>
                  </a:lnTo>
                  <a:lnTo>
                    <a:pt x="8267" y="35112"/>
                  </a:lnTo>
                  <a:lnTo>
                    <a:pt x="6278" y="32471"/>
                  </a:lnTo>
                  <a:lnTo>
                    <a:pt x="4322" y="29795"/>
                  </a:lnTo>
                  <a:lnTo>
                    <a:pt x="2778" y="27085"/>
                  </a:lnTo>
                  <a:lnTo>
                    <a:pt x="1646" y="24340"/>
                  </a:lnTo>
                  <a:lnTo>
                    <a:pt x="548" y="21596"/>
                  </a:lnTo>
                  <a:lnTo>
                    <a:pt x="0" y="18251"/>
                  </a:lnTo>
                  <a:lnTo>
                    <a:pt x="0" y="14305"/>
                  </a:lnTo>
                  <a:lnTo>
                    <a:pt x="0" y="10257"/>
                  </a:lnTo>
                  <a:lnTo>
                    <a:pt x="1217" y="7221"/>
                  </a:lnTo>
                  <a:lnTo>
                    <a:pt x="3653" y="5197"/>
                  </a:lnTo>
                  <a:lnTo>
                    <a:pt x="6123" y="3139"/>
                  </a:lnTo>
                  <a:lnTo>
                    <a:pt x="9365" y="1766"/>
                  </a:lnTo>
                  <a:lnTo>
                    <a:pt x="13379" y="1080"/>
                  </a:lnTo>
                  <a:lnTo>
                    <a:pt x="17393" y="360"/>
                  </a:lnTo>
                  <a:lnTo>
                    <a:pt x="21716" y="0"/>
                  </a:lnTo>
                  <a:lnTo>
                    <a:pt x="26347" y="0"/>
                  </a:lnTo>
                  <a:lnTo>
                    <a:pt x="103897" y="0"/>
                  </a:lnTo>
                  <a:lnTo>
                    <a:pt x="107122" y="0"/>
                  </a:lnTo>
                  <a:lnTo>
                    <a:pt x="110313" y="463"/>
                  </a:lnTo>
                  <a:lnTo>
                    <a:pt x="113469" y="1389"/>
                  </a:lnTo>
                  <a:lnTo>
                    <a:pt x="116659" y="2281"/>
                  </a:lnTo>
                  <a:lnTo>
                    <a:pt x="119267" y="3756"/>
                  </a:lnTo>
                  <a:lnTo>
                    <a:pt x="121291" y="5814"/>
                  </a:lnTo>
                  <a:lnTo>
                    <a:pt x="123349" y="7839"/>
                  </a:lnTo>
                  <a:lnTo>
                    <a:pt x="124378" y="10600"/>
                  </a:lnTo>
                  <a:lnTo>
                    <a:pt x="124378" y="14100"/>
                  </a:lnTo>
                  <a:lnTo>
                    <a:pt x="124378" y="18731"/>
                  </a:lnTo>
                  <a:lnTo>
                    <a:pt x="123984" y="22419"/>
                  </a:lnTo>
                  <a:lnTo>
                    <a:pt x="123195" y="25163"/>
                  </a:lnTo>
                  <a:lnTo>
                    <a:pt x="122440" y="27908"/>
                  </a:lnTo>
                  <a:lnTo>
                    <a:pt x="121565" y="30515"/>
                  </a:lnTo>
                  <a:lnTo>
                    <a:pt x="120570" y="32985"/>
                  </a:lnTo>
                  <a:lnTo>
                    <a:pt x="119576" y="35421"/>
                  </a:lnTo>
                  <a:lnTo>
                    <a:pt x="118684" y="38440"/>
                  </a:lnTo>
                  <a:lnTo>
                    <a:pt x="117894" y="42042"/>
                  </a:lnTo>
                  <a:lnTo>
                    <a:pt x="117140" y="45610"/>
                  </a:lnTo>
                  <a:lnTo>
                    <a:pt x="116762" y="50567"/>
                  </a:lnTo>
                  <a:lnTo>
                    <a:pt x="116762" y="56914"/>
                  </a:lnTo>
                  <a:lnTo>
                    <a:pt x="116762" y="62095"/>
                  </a:lnTo>
                  <a:lnTo>
                    <a:pt x="117191" y="67772"/>
                  </a:lnTo>
                  <a:lnTo>
                    <a:pt x="118049" y="73947"/>
                  </a:lnTo>
                  <a:lnTo>
                    <a:pt x="119780" y="84862"/>
                  </a:lnTo>
                  <a:lnTo>
                    <a:pt x="122198" y="96923"/>
                  </a:lnTo>
                  <a:lnTo>
                    <a:pt x="125302" y="110130"/>
                  </a:lnTo>
                  <a:lnTo>
                    <a:pt x="127620" y="119078"/>
                  </a:lnTo>
                  <a:lnTo>
                    <a:pt x="130427" y="129474"/>
                  </a:lnTo>
                  <a:lnTo>
                    <a:pt x="133514" y="140727"/>
                  </a:lnTo>
                  <a:lnTo>
                    <a:pt x="136880" y="152839"/>
                  </a:lnTo>
                  <a:lnTo>
                    <a:pt x="140527" y="165808"/>
                  </a:lnTo>
                  <a:lnTo>
                    <a:pt x="144453" y="179635"/>
                  </a:lnTo>
                  <a:lnTo>
                    <a:pt x="147038" y="188566"/>
                  </a:lnTo>
                  <a:lnTo>
                    <a:pt x="149954" y="195702"/>
                  </a:lnTo>
                  <a:lnTo>
                    <a:pt x="151429" y="198858"/>
                  </a:lnTo>
                  <a:lnTo>
                    <a:pt x="152870" y="200367"/>
                  </a:lnTo>
                  <a:lnTo>
                    <a:pt x="154277" y="200230"/>
                  </a:lnTo>
                  <a:lnTo>
                    <a:pt x="155683" y="200093"/>
                  </a:lnTo>
                  <a:lnTo>
                    <a:pt x="158290" y="195084"/>
                  </a:lnTo>
                  <a:lnTo>
                    <a:pt x="160761" y="187914"/>
                  </a:lnTo>
                  <a:lnTo>
                    <a:pt x="165205" y="170515"/>
                  </a:lnTo>
                  <a:lnTo>
                    <a:pt x="167924" y="158197"/>
                  </a:lnTo>
                  <a:lnTo>
                    <a:pt x="169663" y="148925"/>
                  </a:lnTo>
                  <a:lnTo>
                    <a:pt x="171590" y="135985"/>
                  </a:lnTo>
                  <a:lnTo>
                    <a:pt x="172868" y="123501"/>
                  </a:lnTo>
                  <a:lnTo>
                    <a:pt x="173642" y="105743"/>
                  </a:lnTo>
                  <a:lnTo>
                    <a:pt x="173429" y="93015"/>
                  </a:lnTo>
                  <a:lnTo>
                    <a:pt x="172324" y="76522"/>
                  </a:lnTo>
                  <a:lnTo>
                    <a:pt x="170962" y="63741"/>
                  </a:lnTo>
                  <a:lnTo>
                    <a:pt x="170075" y="56914"/>
                  </a:lnTo>
                  <a:lnTo>
                    <a:pt x="169252" y="50705"/>
                  </a:lnTo>
                  <a:lnTo>
                    <a:pt x="167039" y="42248"/>
                  </a:lnTo>
                  <a:lnTo>
                    <a:pt x="164706" y="35627"/>
                  </a:lnTo>
                  <a:lnTo>
                    <a:pt x="163642" y="33088"/>
                  </a:lnTo>
                  <a:lnTo>
                    <a:pt x="162613" y="30550"/>
                  </a:lnTo>
                  <a:lnTo>
                    <a:pt x="161704" y="27908"/>
                  </a:lnTo>
                  <a:lnTo>
                    <a:pt x="160915" y="25163"/>
                  </a:lnTo>
                  <a:lnTo>
                    <a:pt x="160160" y="22419"/>
                  </a:lnTo>
                  <a:lnTo>
                    <a:pt x="159783" y="18731"/>
                  </a:lnTo>
                  <a:lnTo>
                    <a:pt x="159783" y="14100"/>
                  </a:lnTo>
                  <a:lnTo>
                    <a:pt x="159783" y="10600"/>
                  </a:lnTo>
                  <a:lnTo>
                    <a:pt x="160795" y="7839"/>
                  </a:lnTo>
                  <a:lnTo>
                    <a:pt x="162819" y="5814"/>
                  </a:lnTo>
                  <a:lnTo>
                    <a:pt x="164878" y="3756"/>
                  </a:lnTo>
                  <a:lnTo>
                    <a:pt x="167484" y="2281"/>
                  </a:lnTo>
                  <a:lnTo>
                    <a:pt x="170641" y="1389"/>
                  </a:lnTo>
                  <a:lnTo>
                    <a:pt x="173797" y="463"/>
                  </a:lnTo>
                  <a:lnTo>
                    <a:pt x="176988" y="0"/>
                  </a:lnTo>
                  <a:lnTo>
                    <a:pt x="180212" y="0"/>
                  </a:lnTo>
                  <a:lnTo>
                    <a:pt x="251896" y="0"/>
                  </a:lnTo>
                  <a:lnTo>
                    <a:pt x="256665" y="0"/>
                  </a:lnTo>
                  <a:lnTo>
                    <a:pt x="261004" y="360"/>
                  </a:lnTo>
                  <a:lnTo>
                    <a:pt x="264916" y="1080"/>
                  </a:lnTo>
                  <a:lnTo>
                    <a:pt x="268861" y="1766"/>
                  </a:lnTo>
                  <a:lnTo>
                    <a:pt x="272068" y="3139"/>
                  </a:lnTo>
                  <a:lnTo>
                    <a:pt x="274538" y="5197"/>
                  </a:lnTo>
                  <a:lnTo>
                    <a:pt x="277008" y="7221"/>
                  </a:lnTo>
                  <a:lnTo>
                    <a:pt x="278243" y="10257"/>
                  </a:lnTo>
                  <a:lnTo>
                    <a:pt x="278243" y="14305"/>
                  </a:lnTo>
                  <a:lnTo>
                    <a:pt x="278243" y="18251"/>
                  </a:lnTo>
                  <a:lnTo>
                    <a:pt x="277678" y="21596"/>
                  </a:lnTo>
                  <a:lnTo>
                    <a:pt x="276545" y="24340"/>
                  </a:lnTo>
                  <a:lnTo>
                    <a:pt x="275413" y="27085"/>
                  </a:lnTo>
                  <a:lnTo>
                    <a:pt x="273852" y="29795"/>
                  </a:lnTo>
                  <a:lnTo>
                    <a:pt x="271863" y="32471"/>
                  </a:lnTo>
                  <a:lnTo>
                    <a:pt x="269907" y="35112"/>
                  </a:lnTo>
                  <a:lnTo>
                    <a:pt x="265224" y="41528"/>
                  </a:lnTo>
                  <a:lnTo>
                    <a:pt x="260301" y="49109"/>
                  </a:lnTo>
                  <a:lnTo>
                    <a:pt x="257763" y="54187"/>
                  </a:lnTo>
                  <a:lnTo>
                    <a:pt x="255258" y="59230"/>
                  </a:lnTo>
                  <a:lnTo>
                    <a:pt x="252805" y="65611"/>
                  </a:lnTo>
                  <a:lnTo>
                    <a:pt x="250404" y="73330"/>
                  </a:lnTo>
                  <a:lnTo>
                    <a:pt x="246351" y="86654"/>
                  </a:lnTo>
                  <a:lnTo>
                    <a:pt x="242705" y="98803"/>
                  </a:lnTo>
                  <a:lnTo>
                    <a:pt x="239546" y="109506"/>
                  </a:lnTo>
                  <a:lnTo>
                    <a:pt x="235782" y="122425"/>
                  </a:lnTo>
                  <a:lnTo>
                    <a:pt x="232368" y="134234"/>
                  </a:lnTo>
                  <a:lnTo>
                    <a:pt x="229048" y="145888"/>
                  </a:lnTo>
                  <a:lnTo>
                    <a:pt x="226766" y="153933"/>
                  </a:lnTo>
                  <a:lnTo>
                    <a:pt x="224571" y="161687"/>
                  </a:lnTo>
                  <a:lnTo>
                    <a:pt x="222410" y="169406"/>
                  </a:lnTo>
                  <a:lnTo>
                    <a:pt x="220197" y="177451"/>
                  </a:lnTo>
                  <a:lnTo>
                    <a:pt x="217932" y="185821"/>
                  </a:lnTo>
                  <a:lnTo>
                    <a:pt x="214846" y="197325"/>
                  </a:lnTo>
                  <a:lnTo>
                    <a:pt x="211426" y="210006"/>
                  </a:lnTo>
                  <a:lnTo>
                    <a:pt x="210368" y="213919"/>
                  </a:lnTo>
                  <a:lnTo>
                    <a:pt x="207365" y="224990"/>
                  </a:lnTo>
                  <a:lnTo>
                    <a:pt x="204025" y="237258"/>
                  </a:lnTo>
                  <a:lnTo>
                    <a:pt x="200436" y="250404"/>
                  </a:lnTo>
                  <a:lnTo>
                    <a:pt x="196515" y="264174"/>
                  </a:lnTo>
                  <a:lnTo>
                    <a:pt x="193049" y="275344"/>
                  </a:lnTo>
                  <a:lnTo>
                    <a:pt x="190007" y="284470"/>
                  </a:lnTo>
                  <a:lnTo>
                    <a:pt x="187794" y="289788"/>
                  </a:lnTo>
                  <a:lnTo>
                    <a:pt x="185667" y="293527"/>
                  </a:lnTo>
                  <a:lnTo>
                    <a:pt x="183574" y="297232"/>
                  </a:lnTo>
                  <a:lnTo>
                    <a:pt x="181362" y="299788"/>
                  </a:lnTo>
                  <a:lnTo>
                    <a:pt x="179029" y="301195"/>
                  </a:lnTo>
                  <a:lnTo>
                    <a:pt x="176730" y="302601"/>
                  </a:lnTo>
                  <a:lnTo>
                    <a:pt x="174037" y="303373"/>
                  </a:lnTo>
                  <a:lnTo>
                    <a:pt x="170949" y="303510"/>
                  </a:lnTo>
                  <a:lnTo>
                    <a:pt x="167862" y="303648"/>
                  </a:lnTo>
                  <a:lnTo>
                    <a:pt x="164208" y="303716"/>
                  </a:lnTo>
                  <a:lnTo>
                    <a:pt x="159989" y="303716"/>
                  </a:lnTo>
                  <a:lnTo>
                    <a:pt x="120158" y="303716"/>
                  </a:lnTo>
                  <a:lnTo>
                    <a:pt x="115939" y="303716"/>
                  </a:lnTo>
                  <a:lnTo>
                    <a:pt x="112234" y="303648"/>
                  </a:lnTo>
                  <a:lnTo>
                    <a:pt x="105887" y="303373"/>
                  </a:lnTo>
                  <a:lnTo>
                    <a:pt x="100501" y="301195"/>
                  </a:lnTo>
                  <a:lnTo>
                    <a:pt x="95578" y="297232"/>
                  </a:lnTo>
                  <a:lnTo>
                    <a:pt x="93245" y="293527"/>
                  </a:lnTo>
                  <a:lnTo>
                    <a:pt x="90946" y="289788"/>
                  </a:lnTo>
                  <a:lnTo>
                    <a:pt x="88562" y="284470"/>
                  </a:lnTo>
                  <a:lnTo>
                    <a:pt x="86092" y="277575"/>
                  </a:lnTo>
                  <a:lnTo>
                    <a:pt x="82596" y="267036"/>
                  </a:lnTo>
                  <a:lnTo>
                    <a:pt x="78730" y="253908"/>
                  </a:lnTo>
                  <a:lnTo>
                    <a:pt x="74096" y="237010"/>
                  </a:lnTo>
                  <a:lnTo>
                    <a:pt x="70765" y="224780"/>
                  </a:lnTo>
                  <a:lnTo>
                    <a:pt x="67875" y="214124"/>
                  </a:lnTo>
                  <a:lnTo>
                    <a:pt x="64362" y="201130"/>
                  </a:lnTo>
                  <a:lnTo>
                    <a:pt x="61159" y="189264"/>
                  </a:lnTo>
                  <a:lnTo>
                    <a:pt x="58029" y="177485"/>
                  </a:lnTo>
                  <a:lnTo>
                    <a:pt x="55851" y="169406"/>
                  </a:lnTo>
                  <a:lnTo>
                    <a:pt x="53724" y="161687"/>
                  </a:lnTo>
                  <a:lnTo>
                    <a:pt x="51631" y="153933"/>
                  </a:lnTo>
                  <a:lnTo>
                    <a:pt x="49384" y="145888"/>
                  </a:lnTo>
                  <a:lnTo>
                    <a:pt x="46982" y="137552"/>
                  </a:lnTo>
                  <a:lnTo>
                    <a:pt x="43691" y="126081"/>
                  </a:lnTo>
                  <a:lnTo>
                    <a:pt x="39991" y="113501"/>
                  </a:lnTo>
                  <a:lnTo>
                    <a:pt x="38800" y="109506"/>
                  </a:lnTo>
                  <a:lnTo>
                    <a:pt x="35497" y="98511"/>
                  </a:lnTo>
                  <a:lnTo>
                    <a:pt x="31810" y="86343"/>
                  </a:lnTo>
                  <a:lnTo>
                    <a:pt x="27839" y="73330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7715554" y="2375645"/>
              <a:ext cx="222976" cy="303510"/>
            </a:xfrm>
            <a:custGeom>
              <a:avLst/>
              <a:gdLst/>
              <a:ahLst/>
              <a:cxnLst/>
              <a:rect l="l" t="t" r="r" b="b"/>
              <a:pathLst>
                <a:path w="222976" h="303510">
                  <a:moveTo>
                    <a:pt x="19194" y="147535"/>
                  </a:moveTo>
                  <a:lnTo>
                    <a:pt x="19038" y="133501"/>
                  </a:lnTo>
                  <a:lnTo>
                    <a:pt x="18568" y="120823"/>
                  </a:lnTo>
                  <a:lnTo>
                    <a:pt x="17805" y="109712"/>
                  </a:lnTo>
                  <a:lnTo>
                    <a:pt x="16349" y="95983"/>
                  </a:lnTo>
                  <a:lnTo>
                    <a:pt x="14545" y="84199"/>
                  </a:lnTo>
                  <a:lnTo>
                    <a:pt x="12727" y="74805"/>
                  </a:lnTo>
                  <a:lnTo>
                    <a:pt x="11183" y="68201"/>
                  </a:lnTo>
                  <a:lnTo>
                    <a:pt x="9571" y="62575"/>
                  </a:lnTo>
                  <a:lnTo>
                    <a:pt x="7959" y="56949"/>
                  </a:lnTo>
                  <a:lnTo>
                    <a:pt x="6415" y="51854"/>
                  </a:lnTo>
                  <a:lnTo>
                    <a:pt x="4940" y="47291"/>
                  </a:lnTo>
                  <a:lnTo>
                    <a:pt x="3465" y="42728"/>
                  </a:lnTo>
                  <a:lnTo>
                    <a:pt x="2264" y="38200"/>
                  </a:lnTo>
                  <a:lnTo>
                    <a:pt x="1338" y="33706"/>
                  </a:lnTo>
                  <a:lnTo>
                    <a:pt x="446" y="29212"/>
                  </a:lnTo>
                  <a:lnTo>
                    <a:pt x="0" y="24220"/>
                  </a:lnTo>
                  <a:lnTo>
                    <a:pt x="0" y="18731"/>
                  </a:lnTo>
                  <a:lnTo>
                    <a:pt x="0" y="13688"/>
                  </a:lnTo>
                  <a:lnTo>
                    <a:pt x="1217" y="9863"/>
                  </a:lnTo>
                  <a:lnTo>
                    <a:pt x="3653" y="7255"/>
                  </a:lnTo>
                  <a:lnTo>
                    <a:pt x="6123" y="4648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202134" y="0"/>
                  </a:lnTo>
                  <a:lnTo>
                    <a:pt x="208310" y="0"/>
                  </a:lnTo>
                  <a:lnTo>
                    <a:pt x="213318" y="1938"/>
                  </a:lnTo>
                  <a:lnTo>
                    <a:pt x="217161" y="5814"/>
                  </a:lnTo>
                  <a:lnTo>
                    <a:pt x="221037" y="9657"/>
                  </a:lnTo>
                  <a:lnTo>
                    <a:pt x="222976" y="14666"/>
                  </a:lnTo>
                  <a:lnTo>
                    <a:pt x="222976" y="20841"/>
                  </a:lnTo>
                  <a:lnTo>
                    <a:pt x="222976" y="81152"/>
                  </a:lnTo>
                  <a:lnTo>
                    <a:pt x="222976" y="84788"/>
                  </a:lnTo>
                  <a:lnTo>
                    <a:pt x="222770" y="88511"/>
                  </a:lnTo>
                  <a:lnTo>
                    <a:pt x="222358" y="92319"/>
                  </a:lnTo>
                  <a:lnTo>
                    <a:pt x="221946" y="96092"/>
                  </a:lnTo>
                  <a:lnTo>
                    <a:pt x="220677" y="99214"/>
                  </a:lnTo>
                  <a:lnTo>
                    <a:pt x="218550" y="101684"/>
                  </a:lnTo>
                  <a:lnTo>
                    <a:pt x="216457" y="104154"/>
                  </a:lnTo>
                  <a:lnTo>
                    <a:pt x="212958" y="105389"/>
                  </a:lnTo>
                  <a:lnTo>
                    <a:pt x="208052" y="105389"/>
                  </a:lnTo>
                  <a:lnTo>
                    <a:pt x="202975" y="105389"/>
                  </a:lnTo>
                  <a:lnTo>
                    <a:pt x="198018" y="103811"/>
                  </a:lnTo>
                  <a:lnTo>
                    <a:pt x="193180" y="100655"/>
                  </a:lnTo>
                  <a:lnTo>
                    <a:pt x="188343" y="97465"/>
                  </a:lnTo>
                  <a:lnTo>
                    <a:pt x="183283" y="93554"/>
                  </a:lnTo>
                  <a:lnTo>
                    <a:pt x="178000" y="88922"/>
                  </a:lnTo>
                  <a:lnTo>
                    <a:pt x="172717" y="84291"/>
                  </a:lnTo>
                  <a:lnTo>
                    <a:pt x="166884" y="79694"/>
                  </a:lnTo>
                  <a:lnTo>
                    <a:pt x="160503" y="75131"/>
                  </a:lnTo>
                  <a:lnTo>
                    <a:pt x="154122" y="70568"/>
                  </a:lnTo>
                  <a:lnTo>
                    <a:pt x="146952" y="66709"/>
                  </a:lnTo>
                  <a:lnTo>
                    <a:pt x="138993" y="63553"/>
                  </a:lnTo>
                  <a:lnTo>
                    <a:pt x="127349" y="60205"/>
                  </a:lnTo>
                  <a:lnTo>
                    <a:pt x="114232" y="58850"/>
                  </a:lnTo>
                  <a:lnTo>
                    <a:pt x="111719" y="58818"/>
                  </a:lnTo>
                  <a:lnTo>
                    <a:pt x="107774" y="58818"/>
                  </a:lnTo>
                  <a:lnTo>
                    <a:pt x="104927" y="60053"/>
                  </a:lnTo>
                  <a:lnTo>
                    <a:pt x="103177" y="62523"/>
                  </a:lnTo>
                  <a:lnTo>
                    <a:pt x="101427" y="64959"/>
                  </a:lnTo>
                  <a:lnTo>
                    <a:pt x="100329" y="68355"/>
                  </a:lnTo>
                  <a:lnTo>
                    <a:pt x="99883" y="72712"/>
                  </a:lnTo>
                  <a:lnTo>
                    <a:pt x="99472" y="77069"/>
                  </a:lnTo>
                  <a:lnTo>
                    <a:pt x="99266" y="82130"/>
                  </a:lnTo>
                  <a:lnTo>
                    <a:pt x="99266" y="87893"/>
                  </a:lnTo>
                  <a:lnTo>
                    <a:pt x="99266" y="95612"/>
                  </a:lnTo>
                  <a:lnTo>
                    <a:pt x="99901" y="101942"/>
                  </a:lnTo>
                  <a:lnTo>
                    <a:pt x="101170" y="106882"/>
                  </a:lnTo>
                  <a:lnTo>
                    <a:pt x="102439" y="111788"/>
                  </a:lnTo>
                  <a:lnTo>
                    <a:pt x="105098" y="115304"/>
                  </a:lnTo>
                  <a:lnTo>
                    <a:pt x="109146" y="117431"/>
                  </a:lnTo>
                  <a:lnTo>
                    <a:pt x="113229" y="119524"/>
                  </a:lnTo>
                  <a:lnTo>
                    <a:pt x="119421" y="120347"/>
                  </a:lnTo>
                  <a:lnTo>
                    <a:pt x="127723" y="119901"/>
                  </a:lnTo>
                  <a:lnTo>
                    <a:pt x="134035" y="119490"/>
                  </a:lnTo>
                  <a:lnTo>
                    <a:pt x="139473" y="118838"/>
                  </a:lnTo>
                  <a:lnTo>
                    <a:pt x="144036" y="117946"/>
                  </a:lnTo>
                  <a:lnTo>
                    <a:pt x="148633" y="117019"/>
                  </a:lnTo>
                  <a:lnTo>
                    <a:pt x="152887" y="116145"/>
                  </a:lnTo>
                  <a:lnTo>
                    <a:pt x="156798" y="115321"/>
                  </a:lnTo>
                  <a:lnTo>
                    <a:pt x="160743" y="114464"/>
                  </a:lnTo>
                  <a:lnTo>
                    <a:pt x="164894" y="114035"/>
                  </a:lnTo>
                  <a:lnTo>
                    <a:pt x="169251" y="114035"/>
                  </a:lnTo>
                  <a:lnTo>
                    <a:pt x="174878" y="114035"/>
                  </a:lnTo>
                  <a:lnTo>
                    <a:pt x="178806" y="115870"/>
                  </a:lnTo>
                  <a:lnTo>
                    <a:pt x="181036" y="119541"/>
                  </a:lnTo>
                  <a:lnTo>
                    <a:pt x="183300" y="123177"/>
                  </a:lnTo>
                  <a:lnTo>
                    <a:pt x="184432" y="127020"/>
                  </a:lnTo>
                  <a:lnTo>
                    <a:pt x="184432" y="131068"/>
                  </a:lnTo>
                  <a:lnTo>
                    <a:pt x="184432" y="173471"/>
                  </a:lnTo>
                  <a:lnTo>
                    <a:pt x="184432" y="177382"/>
                  </a:lnTo>
                  <a:lnTo>
                    <a:pt x="183300" y="181207"/>
                  </a:lnTo>
                  <a:lnTo>
                    <a:pt x="181036" y="184947"/>
                  </a:lnTo>
                  <a:lnTo>
                    <a:pt x="178806" y="188686"/>
                  </a:lnTo>
                  <a:lnTo>
                    <a:pt x="174878" y="190556"/>
                  </a:lnTo>
                  <a:lnTo>
                    <a:pt x="169251" y="190556"/>
                  </a:lnTo>
                  <a:lnTo>
                    <a:pt x="164894" y="190556"/>
                  </a:lnTo>
                  <a:lnTo>
                    <a:pt x="160743" y="190127"/>
                  </a:lnTo>
                  <a:lnTo>
                    <a:pt x="156798" y="189269"/>
                  </a:lnTo>
                  <a:lnTo>
                    <a:pt x="152887" y="188412"/>
                  </a:lnTo>
                  <a:lnTo>
                    <a:pt x="148633" y="187502"/>
                  </a:lnTo>
                  <a:lnTo>
                    <a:pt x="144036" y="186542"/>
                  </a:lnTo>
                  <a:lnTo>
                    <a:pt x="139473" y="185547"/>
                  </a:lnTo>
                  <a:lnTo>
                    <a:pt x="134035" y="184912"/>
                  </a:lnTo>
                  <a:lnTo>
                    <a:pt x="127723" y="184638"/>
                  </a:lnTo>
                  <a:lnTo>
                    <a:pt x="119730" y="184226"/>
                  </a:lnTo>
                  <a:lnTo>
                    <a:pt x="113692" y="185032"/>
                  </a:lnTo>
                  <a:lnTo>
                    <a:pt x="109609" y="187056"/>
                  </a:lnTo>
                  <a:lnTo>
                    <a:pt x="105527" y="189081"/>
                  </a:lnTo>
                  <a:lnTo>
                    <a:pt x="102782" y="192425"/>
                  </a:lnTo>
                  <a:lnTo>
                    <a:pt x="101376" y="197091"/>
                  </a:lnTo>
                  <a:lnTo>
                    <a:pt x="99969" y="201723"/>
                  </a:lnTo>
                  <a:lnTo>
                    <a:pt x="99266" y="207898"/>
                  </a:lnTo>
                  <a:lnTo>
                    <a:pt x="99266" y="215617"/>
                  </a:lnTo>
                  <a:lnTo>
                    <a:pt x="99266" y="221243"/>
                  </a:lnTo>
                  <a:lnTo>
                    <a:pt x="99472" y="226269"/>
                  </a:lnTo>
                  <a:lnTo>
                    <a:pt x="99883" y="230695"/>
                  </a:lnTo>
                  <a:lnTo>
                    <a:pt x="100329" y="235120"/>
                  </a:lnTo>
                  <a:lnTo>
                    <a:pt x="101427" y="238568"/>
                  </a:lnTo>
                  <a:lnTo>
                    <a:pt x="103177" y="241038"/>
                  </a:lnTo>
                  <a:lnTo>
                    <a:pt x="104927" y="243474"/>
                  </a:lnTo>
                  <a:lnTo>
                    <a:pt x="107774" y="244692"/>
                  </a:lnTo>
                  <a:lnTo>
                    <a:pt x="111719" y="244692"/>
                  </a:lnTo>
                  <a:lnTo>
                    <a:pt x="125101" y="243695"/>
                  </a:lnTo>
                  <a:lnTo>
                    <a:pt x="137010" y="240706"/>
                  </a:lnTo>
                  <a:lnTo>
                    <a:pt x="138993" y="239957"/>
                  </a:lnTo>
                  <a:lnTo>
                    <a:pt x="146952" y="236801"/>
                  </a:lnTo>
                  <a:lnTo>
                    <a:pt x="154122" y="232907"/>
                  </a:lnTo>
                  <a:lnTo>
                    <a:pt x="160503" y="228276"/>
                  </a:lnTo>
                  <a:lnTo>
                    <a:pt x="166884" y="223644"/>
                  </a:lnTo>
                  <a:lnTo>
                    <a:pt x="172717" y="219047"/>
                  </a:lnTo>
                  <a:lnTo>
                    <a:pt x="178000" y="214485"/>
                  </a:lnTo>
                  <a:lnTo>
                    <a:pt x="183283" y="209888"/>
                  </a:lnTo>
                  <a:lnTo>
                    <a:pt x="188343" y="206011"/>
                  </a:lnTo>
                  <a:lnTo>
                    <a:pt x="193180" y="202855"/>
                  </a:lnTo>
                  <a:lnTo>
                    <a:pt x="198018" y="199698"/>
                  </a:lnTo>
                  <a:lnTo>
                    <a:pt x="202975" y="198120"/>
                  </a:lnTo>
                  <a:lnTo>
                    <a:pt x="208052" y="198120"/>
                  </a:lnTo>
                  <a:lnTo>
                    <a:pt x="212958" y="198120"/>
                  </a:lnTo>
                  <a:lnTo>
                    <a:pt x="216457" y="199355"/>
                  </a:lnTo>
                  <a:lnTo>
                    <a:pt x="218550" y="201825"/>
                  </a:lnTo>
                  <a:lnTo>
                    <a:pt x="220677" y="204261"/>
                  </a:lnTo>
                  <a:lnTo>
                    <a:pt x="221946" y="207349"/>
                  </a:lnTo>
                  <a:lnTo>
                    <a:pt x="222358" y="211088"/>
                  </a:lnTo>
                  <a:lnTo>
                    <a:pt x="222770" y="214793"/>
                  </a:lnTo>
                  <a:lnTo>
                    <a:pt x="222976" y="218550"/>
                  </a:lnTo>
                  <a:lnTo>
                    <a:pt x="222976" y="222358"/>
                  </a:lnTo>
                  <a:lnTo>
                    <a:pt x="222976" y="282618"/>
                  </a:lnTo>
                  <a:lnTo>
                    <a:pt x="222976" y="288827"/>
                  </a:lnTo>
                  <a:lnTo>
                    <a:pt x="221037" y="293870"/>
                  </a:lnTo>
                  <a:lnTo>
                    <a:pt x="217161" y="297747"/>
                  </a:lnTo>
                  <a:lnTo>
                    <a:pt x="213318" y="301589"/>
                  </a:lnTo>
                  <a:lnTo>
                    <a:pt x="208310" y="303510"/>
                  </a:lnTo>
                  <a:lnTo>
                    <a:pt x="202134" y="303510"/>
                  </a:lnTo>
                  <a:lnTo>
                    <a:pt x="28663" y="303510"/>
                  </a:lnTo>
                  <a:lnTo>
                    <a:pt x="26398" y="303510"/>
                  </a:lnTo>
                  <a:lnTo>
                    <a:pt x="23688" y="303476"/>
                  </a:lnTo>
                  <a:lnTo>
                    <a:pt x="20532" y="303407"/>
                  </a:lnTo>
                  <a:lnTo>
                    <a:pt x="17376" y="303339"/>
                  </a:lnTo>
                  <a:lnTo>
                    <a:pt x="14220" y="302773"/>
                  </a:lnTo>
                  <a:lnTo>
                    <a:pt x="11063" y="301709"/>
                  </a:lnTo>
                  <a:lnTo>
                    <a:pt x="7907" y="300646"/>
                  </a:lnTo>
                  <a:lnTo>
                    <a:pt x="5266" y="298828"/>
                  </a:lnTo>
                  <a:lnTo>
                    <a:pt x="3139" y="296255"/>
                  </a:lnTo>
                  <a:lnTo>
                    <a:pt x="1046" y="293647"/>
                  </a:lnTo>
                  <a:lnTo>
                    <a:pt x="0" y="289805"/>
                  </a:lnTo>
                  <a:lnTo>
                    <a:pt x="0" y="284727"/>
                  </a:lnTo>
                  <a:lnTo>
                    <a:pt x="0" y="277592"/>
                  </a:lnTo>
                  <a:lnTo>
                    <a:pt x="634" y="271039"/>
                  </a:lnTo>
                  <a:lnTo>
                    <a:pt x="1904" y="265070"/>
                  </a:lnTo>
                  <a:lnTo>
                    <a:pt x="3173" y="259066"/>
                  </a:lnTo>
                  <a:lnTo>
                    <a:pt x="4751" y="252805"/>
                  </a:lnTo>
                  <a:lnTo>
                    <a:pt x="6638" y="246287"/>
                  </a:lnTo>
                  <a:lnTo>
                    <a:pt x="8525" y="239734"/>
                  </a:lnTo>
                  <a:lnTo>
                    <a:pt x="10446" y="232153"/>
                  </a:lnTo>
                  <a:lnTo>
                    <a:pt x="12401" y="223542"/>
                  </a:lnTo>
                  <a:lnTo>
                    <a:pt x="14621" y="212279"/>
                  </a:lnTo>
                  <a:lnTo>
                    <a:pt x="16494" y="199296"/>
                  </a:lnTo>
                  <a:lnTo>
                    <a:pt x="17290" y="192254"/>
                  </a:lnTo>
                  <a:lnTo>
                    <a:pt x="18218" y="181186"/>
                  </a:lnTo>
                  <a:lnTo>
                    <a:pt x="18838" y="168835"/>
                  </a:lnTo>
                  <a:lnTo>
                    <a:pt x="19152" y="155199"/>
                  </a:lnTo>
                  <a:lnTo>
                    <a:pt x="19194" y="14753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7949085" y="2375645"/>
              <a:ext cx="233113" cy="303510"/>
            </a:xfrm>
            <a:custGeom>
              <a:avLst/>
              <a:gdLst/>
              <a:ahLst/>
              <a:cxnLst/>
              <a:rect l="l" t="t" r="r" b="b"/>
              <a:pathLst>
                <a:path w="233113" h="303510">
                  <a:moveTo>
                    <a:pt x="0" y="85577"/>
                  </a:moveTo>
                  <a:lnTo>
                    <a:pt x="0" y="21510"/>
                  </a:lnTo>
                  <a:lnTo>
                    <a:pt x="0" y="15026"/>
                  </a:lnTo>
                  <a:lnTo>
                    <a:pt x="1955" y="9828"/>
                  </a:lnTo>
                  <a:lnTo>
                    <a:pt x="5866" y="5917"/>
                  </a:lnTo>
                  <a:lnTo>
                    <a:pt x="9811" y="1972"/>
                  </a:lnTo>
                  <a:lnTo>
                    <a:pt x="15026" y="0"/>
                  </a:lnTo>
                  <a:lnTo>
                    <a:pt x="21510" y="0"/>
                  </a:lnTo>
                  <a:lnTo>
                    <a:pt x="211603" y="0"/>
                  </a:lnTo>
                  <a:lnTo>
                    <a:pt x="218087" y="0"/>
                  </a:lnTo>
                  <a:lnTo>
                    <a:pt x="223284" y="1972"/>
                  </a:lnTo>
                  <a:lnTo>
                    <a:pt x="227195" y="5917"/>
                  </a:lnTo>
                  <a:lnTo>
                    <a:pt x="231140" y="9828"/>
                  </a:lnTo>
                  <a:lnTo>
                    <a:pt x="233113" y="15026"/>
                  </a:lnTo>
                  <a:lnTo>
                    <a:pt x="233113" y="21510"/>
                  </a:lnTo>
                  <a:lnTo>
                    <a:pt x="233113" y="85577"/>
                  </a:lnTo>
                  <a:lnTo>
                    <a:pt x="233113" y="88802"/>
                  </a:lnTo>
                  <a:lnTo>
                    <a:pt x="231981" y="91410"/>
                  </a:lnTo>
                  <a:lnTo>
                    <a:pt x="229717" y="93399"/>
                  </a:lnTo>
                  <a:lnTo>
                    <a:pt x="227487" y="95355"/>
                  </a:lnTo>
                  <a:lnTo>
                    <a:pt x="224828" y="96333"/>
                  </a:lnTo>
                  <a:lnTo>
                    <a:pt x="221741" y="96333"/>
                  </a:lnTo>
                  <a:lnTo>
                    <a:pt x="217384" y="96333"/>
                  </a:lnTo>
                  <a:lnTo>
                    <a:pt x="213336" y="95492"/>
                  </a:lnTo>
                  <a:lnTo>
                    <a:pt x="209596" y="93811"/>
                  </a:lnTo>
                  <a:lnTo>
                    <a:pt x="205891" y="92096"/>
                  </a:lnTo>
                  <a:lnTo>
                    <a:pt x="202203" y="89952"/>
                  </a:lnTo>
                  <a:lnTo>
                    <a:pt x="198532" y="87379"/>
                  </a:lnTo>
                  <a:lnTo>
                    <a:pt x="194896" y="84771"/>
                  </a:lnTo>
                  <a:lnTo>
                    <a:pt x="191139" y="82198"/>
                  </a:lnTo>
                  <a:lnTo>
                    <a:pt x="187263" y="79660"/>
                  </a:lnTo>
                  <a:lnTo>
                    <a:pt x="183420" y="77121"/>
                  </a:lnTo>
                  <a:lnTo>
                    <a:pt x="179132" y="75011"/>
                  </a:lnTo>
                  <a:lnTo>
                    <a:pt x="174397" y="73330"/>
                  </a:lnTo>
                  <a:lnTo>
                    <a:pt x="169697" y="71649"/>
                  </a:lnTo>
                  <a:lnTo>
                    <a:pt x="164397" y="70808"/>
                  </a:lnTo>
                  <a:lnTo>
                    <a:pt x="158496" y="70808"/>
                  </a:lnTo>
                  <a:lnTo>
                    <a:pt x="155357" y="70808"/>
                  </a:lnTo>
                  <a:lnTo>
                    <a:pt x="155357" y="151755"/>
                  </a:lnTo>
                  <a:lnTo>
                    <a:pt x="155500" y="165805"/>
                  </a:lnTo>
                  <a:lnTo>
                    <a:pt x="155927" y="178540"/>
                  </a:lnTo>
                  <a:lnTo>
                    <a:pt x="156639" y="189961"/>
                  </a:lnTo>
                  <a:lnTo>
                    <a:pt x="158104" y="204363"/>
                  </a:lnTo>
                  <a:lnTo>
                    <a:pt x="159842" y="216274"/>
                  </a:lnTo>
                  <a:lnTo>
                    <a:pt x="161773" y="226663"/>
                  </a:lnTo>
                  <a:lnTo>
                    <a:pt x="163317" y="233473"/>
                  </a:lnTo>
                  <a:lnTo>
                    <a:pt x="164929" y="239237"/>
                  </a:lnTo>
                  <a:lnTo>
                    <a:pt x="166541" y="245000"/>
                  </a:lnTo>
                  <a:lnTo>
                    <a:pt x="168085" y="250198"/>
                  </a:lnTo>
                  <a:lnTo>
                    <a:pt x="169560" y="254829"/>
                  </a:lnTo>
                  <a:lnTo>
                    <a:pt x="171035" y="259461"/>
                  </a:lnTo>
                  <a:lnTo>
                    <a:pt x="172219" y="264092"/>
                  </a:lnTo>
                  <a:lnTo>
                    <a:pt x="173111" y="268723"/>
                  </a:lnTo>
                  <a:lnTo>
                    <a:pt x="174037" y="273355"/>
                  </a:lnTo>
                  <a:lnTo>
                    <a:pt x="174500" y="278552"/>
                  </a:lnTo>
                  <a:lnTo>
                    <a:pt x="174500" y="284316"/>
                  </a:lnTo>
                  <a:lnTo>
                    <a:pt x="174500" y="289530"/>
                  </a:lnTo>
                  <a:lnTo>
                    <a:pt x="173265" y="293476"/>
                  </a:lnTo>
                  <a:lnTo>
                    <a:pt x="170795" y="296152"/>
                  </a:lnTo>
                  <a:lnTo>
                    <a:pt x="168359" y="298793"/>
                  </a:lnTo>
                  <a:lnTo>
                    <a:pt x="165341" y="300646"/>
                  </a:lnTo>
                  <a:lnTo>
                    <a:pt x="161738" y="301709"/>
                  </a:lnTo>
                  <a:lnTo>
                    <a:pt x="158171" y="302773"/>
                  </a:lnTo>
                  <a:lnTo>
                    <a:pt x="154620" y="303339"/>
                  </a:lnTo>
                  <a:lnTo>
                    <a:pt x="151086" y="303407"/>
                  </a:lnTo>
                  <a:lnTo>
                    <a:pt x="147587" y="303476"/>
                  </a:lnTo>
                  <a:lnTo>
                    <a:pt x="144722" y="303510"/>
                  </a:lnTo>
                  <a:lnTo>
                    <a:pt x="142492" y="303510"/>
                  </a:lnTo>
                  <a:lnTo>
                    <a:pt x="88099" y="303510"/>
                  </a:lnTo>
                  <a:lnTo>
                    <a:pt x="85869" y="303510"/>
                  </a:lnTo>
                  <a:lnTo>
                    <a:pt x="82987" y="303476"/>
                  </a:lnTo>
                  <a:lnTo>
                    <a:pt x="79454" y="303407"/>
                  </a:lnTo>
                  <a:lnTo>
                    <a:pt x="75955" y="303339"/>
                  </a:lnTo>
                  <a:lnTo>
                    <a:pt x="72404" y="302773"/>
                  </a:lnTo>
                  <a:lnTo>
                    <a:pt x="68801" y="301709"/>
                  </a:lnTo>
                  <a:lnTo>
                    <a:pt x="65234" y="300646"/>
                  </a:lnTo>
                  <a:lnTo>
                    <a:pt x="62215" y="298793"/>
                  </a:lnTo>
                  <a:lnTo>
                    <a:pt x="59745" y="296152"/>
                  </a:lnTo>
                  <a:lnTo>
                    <a:pt x="57275" y="293476"/>
                  </a:lnTo>
                  <a:lnTo>
                    <a:pt x="56040" y="289530"/>
                  </a:lnTo>
                  <a:lnTo>
                    <a:pt x="56040" y="284316"/>
                  </a:lnTo>
                  <a:lnTo>
                    <a:pt x="56040" y="278552"/>
                  </a:lnTo>
                  <a:lnTo>
                    <a:pt x="56503" y="273355"/>
                  </a:lnTo>
                  <a:lnTo>
                    <a:pt x="57429" y="268723"/>
                  </a:lnTo>
                  <a:lnTo>
                    <a:pt x="58355" y="264092"/>
                  </a:lnTo>
                  <a:lnTo>
                    <a:pt x="59556" y="259461"/>
                  </a:lnTo>
                  <a:lnTo>
                    <a:pt x="61031" y="254829"/>
                  </a:lnTo>
                  <a:lnTo>
                    <a:pt x="62506" y="250198"/>
                  </a:lnTo>
                  <a:lnTo>
                    <a:pt x="65663" y="239237"/>
                  </a:lnTo>
                  <a:lnTo>
                    <a:pt x="67275" y="233473"/>
                  </a:lnTo>
                  <a:lnTo>
                    <a:pt x="68819" y="226663"/>
                  </a:lnTo>
                  <a:lnTo>
                    <a:pt x="70294" y="218807"/>
                  </a:lnTo>
                  <a:lnTo>
                    <a:pt x="72099" y="207314"/>
                  </a:lnTo>
                  <a:lnTo>
                    <a:pt x="73555" y="194027"/>
                  </a:lnTo>
                  <a:lnTo>
                    <a:pt x="74603" y="179324"/>
                  </a:lnTo>
                  <a:lnTo>
                    <a:pt x="75066" y="166675"/>
                  </a:lnTo>
                  <a:lnTo>
                    <a:pt x="75233" y="152712"/>
                  </a:lnTo>
                  <a:lnTo>
                    <a:pt x="75234" y="151755"/>
                  </a:lnTo>
                  <a:lnTo>
                    <a:pt x="75234" y="70808"/>
                  </a:lnTo>
                  <a:lnTo>
                    <a:pt x="74616" y="70808"/>
                  </a:lnTo>
                  <a:lnTo>
                    <a:pt x="68716" y="70808"/>
                  </a:lnTo>
                  <a:lnTo>
                    <a:pt x="63398" y="71649"/>
                  </a:lnTo>
                  <a:lnTo>
                    <a:pt x="58664" y="73330"/>
                  </a:lnTo>
                  <a:lnTo>
                    <a:pt x="53964" y="75011"/>
                  </a:lnTo>
                  <a:lnTo>
                    <a:pt x="49675" y="77121"/>
                  </a:lnTo>
                  <a:lnTo>
                    <a:pt x="45799" y="79660"/>
                  </a:lnTo>
                  <a:lnTo>
                    <a:pt x="41956" y="82198"/>
                  </a:lnTo>
                  <a:lnTo>
                    <a:pt x="38200" y="84771"/>
                  </a:lnTo>
                  <a:lnTo>
                    <a:pt x="34529" y="87379"/>
                  </a:lnTo>
                  <a:lnTo>
                    <a:pt x="30893" y="89952"/>
                  </a:lnTo>
                  <a:lnTo>
                    <a:pt x="27205" y="92096"/>
                  </a:lnTo>
                  <a:lnTo>
                    <a:pt x="23465" y="93811"/>
                  </a:lnTo>
                  <a:lnTo>
                    <a:pt x="19760" y="95492"/>
                  </a:lnTo>
                  <a:lnTo>
                    <a:pt x="15729" y="96333"/>
                  </a:lnTo>
                  <a:lnTo>
                    <a:pt x="11372" y="96333"/>
                  </a:lnTo>
                  <a:lnTo>
                    <a:pt x="8285" y="96333"/>
                  </a:lnTo>
                  <a:lnTo>
                    <a:pt x="5609" y="95355"/>
                  </a:lnTo>
                  <a:lnTo>
                    <a:pt x="3344" y="93399"/>
                  </a:lnTo>
                  <a:lnTo>
                    <a:pt x="1115" y="91410"/>
                  </a:lnTo>
                  <a:lnTo>
                    <a:pt x="0" y="88802"/>
                  </a:lnTo>
                  <a:lnTo>
                    <a:pt x="0" y="85577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8270717" y="2375645"/>
              <a:ext cx="434630" cy="303716"/>
            </a:xfrm>
            <a:custGeom>
              <a:avLst/>
              <a:gdLst/>
              <a:ahLst/>
              <a:cxnLst/>
              <a:rect l="l" t="t" r="r" b="b"/>
              <a:pathLst>
                <a:path w="434630" h="303716">
                  <a:moveTo>
                    <a:pt x="0" y="14305"/>
                  </a:moveTo>
                  <a:lnTo>
                    <a:pt x="0" y="10257"/>
                  </a:lnTo>
                  <a:lnTo>
                    <a:pt x="1217" y="7221"/>
                  </a:lnTo>
                  <a:lnTo>
                    <a:pt x="3653" y="5197"/>
                  </a:lnTo>
                  <a:lnTo>
                    <a:pt x="6123" y="3139"/>
                  </a:lnTo>
                  <a:lnTo>
                    <a:pt x="9365" y="1766"/>
                  </a:lnTo>
                  <a:lnTo>
                    <a:pt x="13379" y="1080"/>
                  </a:lnTo>
                  <a:lnTo>
                    <a:pt x="17393" y="360"/>
                  </a:lnTo>
                  <a:lnTo>
                    <a:pt x="21716" y="0"/>
                  </a:lnTo>
                  <a:lnTo>
                    <a:pt x="26347" y="0"/>
                  </a:lnTo>
                  <a:lnTo>
                    <a:pt x="103897" y="0"/>
                  </a:lnTo>
                  <a:lnTo>
                    <a:pt x="107122" y="0"/>
                  </a:lnTo>
                  <a:lnTo>
                    <a:pt x="110313" y="463"/>
                  </a:lnTo>
                  <a:lnTo>
                    <a:pt x="113469" y="1389"/>
                  </a:lnTo>
                  <a:lnTo>
                    <a:pt x="116659" y="2281"/>
                  </a:lnTo>
                  <a:lnTo>
                    <a:pt x="119267" y="3756"/>
                  </a:lnTo>
                  <a:lnTo>
                    <a:pt x="121291" y="5814"/>
                  </a:lnTo>
                  <a:lnTo>
                    <a:pt x="123349" y="7839"/>
                  </a:lnTo>
                  <a:lnTo>
                    <a:pt x="124378" y="10600"/>
                  </a:lnTo>
                  <a:lnTo>
                    <a:pt x="124378" y="14100"/>
                  </a:lnTo>
                  <a:lnTo>
                    <a:pt x="124378" y="18731"/>
                  </a:lnTo>
                  <a:lnTo>
                    <a:pt x="123984" y="22419"/>
                  </a:lnTo>
                  <a:lnTo>
                    <a:pt x="123195" y="25163"/>
                  </a:lnTo>
                  <a:lnTo>
                    <a:pt x="122406" y="27908"/>
                  </a:lnTo>
                  <a:lnTo>
                    <a:pt x="121514" y="30515"/>
                  </a:lnTo>
                  <a:lnTo>
                    <a:pt x="120519" y="32985"/>
                  </a:lnTo>
                  <a:lnTo>
                    <a:pt x="119558" y="35421"/>
                  </a:lnTo>
                  <a:lnTo>
                    <a:pt x="118684" y="38440"/>
                  </a:lnTo>
                  <a:lnTo>
                    <a:pt x="117894" y="42042"/>
                  </a:lnTo>
                  <a:lnTo>
                    <a:pt x="117140" y="45610"/>
                  </a:lnTo>
                  <a:lnTo>
                    <a:pt x="116762" y="50567"/>
                  </a:lnTo>
                  <a:lnTo>
                    <a:pt x="116762" y="56914"/>
                  </a:lnTo>
                  <a:lnTo>
                    <a:pt x="116762" y="62369"/>
                  </a:lnTo>
                  <a:lnTo>
                    <a:pt x="117191" y="68047"/>
                  </a:lnTo>
                  <a:lnTo>
                    <a:pt x="118049" y="73947"/>
                  </a:lnTo>
                  <a:lnTo>
                    <a:pt x="119785" y="84797"/>
                  </a:lnTo>
                  <a:lnTo>
                    <a:pt x="122210" y="96845"/>
                  </a:lnTo>
                  <a:lnTo>
                    <a:pt x="125325" y="110092"/>
                  </a:lnTo>
                  <a:lnTo>
                    <a:pt x="127620" y="118975"/>
                  </a:lnTo>
                  <a:lnTo>
                    <a:pt x="130423" y="129390"/>
                  </a:lnTo>
                  <a:lnTo>
                    <a:pt x="133504" y="140653"/>
                  </a:lnTo>
                  <a:lnTo>
                    <a:pt x="136865" y="152764"/>
                  </a:lnTo>
                  <a:lnTo>
                    <a:pt x="140504" y="165723"/>
                  </a:lnTo>
                  <a:lnTo>
                    <a:pt x="144423" y="179530"/>
                  </a:lnTo>
                  <a:lnTo>
                    <a:pt x="147038" y="188566"/>
                  </a:lnTo>
                  <a:lnTo>
                    <a:pt x="149954" y="195702"/>
                  </a:lnTo>
                  <a:lnTo>
                    <a:pt x="151429" y="198858"/>
                  </a:lnTo>
                  <a:lnTo>
                    <a:pt x="152870" y="200367"/>
                  </a:lnTo>
                  <a:lnTo>
                    <a:pt x="154277" y="200230"/>
                  </a:lnTo>
                  <a:lnTo>
                    <a:pt x="155683" y="199956"/>
                  </a:lnTo>
                  <a:lnTo>
                    <a:pt x="158291" y="194981"/>
                  </a:lnTo>
                  <a:lnTo>
                    <a:pt x="160761" y="187914"/>
                  </a:lnTo>
                  <a:lnTo>
                    <a:pt x="165205" y="170515"/>
                  </a:lnTo>
                  <a:lnTo>
                    <a:pt x="167924" y="158197"/>
                  </a:lnTo>
                  <a:lnTo>
                    <a:pt x="169663" y="148925"/>
                  </a:lnTo>
                  <a:lnTo>
                    <a:pt x="171590" y="135985"/>
                  </a:lnTo>
                  <a:lnTo>
                    <a:pt x="172868" y="123501"/>
                  </a:lnTo>
                  <a:lnTo>
                    <a:pt x="173642" y="105718"/>
                  </a:lnTo>
                  <a:lnTo>
                    <a:pt x="173425" y="93002"/>
                  </a:lnTo>
                  <a:lnTo>
                    <a:pt x="172327" y="76697"/>
                  </a:lnTo>
                  <a:lnTo>
                    <a:pt x="170972" y="63897"/>
                  </a:lnTo>
                  <a:lnTo>
                    <a:pt x="170075" y="56914"/>
                  </a:lnTo>
                  <a:lnTo>
                    <a:pt x="169252" y="50876"/>
                  </a:lnTo>
                  <a:lnTo>
                    <a:pt x="166627" y="41631"/>
                  </a:lnTo>
                  <a:lnTo>
                    <a:pt x="165152" y="37479"/>
                  </a:lnTo>
                  <a:lnTo>
                    <a:pt x="163642" y="33894"/>
                  </a:lnTo>
                  <a:lnTo>
                    <a:pt x="162098" y="30875"/>
                  </a:lnTo>
                  <a:lnTo>
                    <a:pt x="160555" y="27856"/>
                  </a:lnTo>
                  <a:lnTo>
                    <a:pt x="159217" y="25043"/>
                  </a:lnTo>
                  <a:lnTo>
                    <a:pt x="158085" y="22436"/>
                  </a:lnTo>
                  <a:lnTo>
                    <a:pt x="156952" y="19829"/>
                  </a:lnTo>
                  <a:lnTo>
                    <a:pt x="156387" y="17119"/>
                  </a:lnTo>
                  <a:lnTo>
                    <a:pt x="156387" y="14305"/>
                  </a:lnTo>
                  <a:lnTo>
                    <a:pt x="156387" y="9948"/>
                  </a:lnTo>
                  <a:lnTo>
                    <a:pt x="157656" y="6758"/>
                  </a:lnTo>
                  <a:lnTo>
                    <a:pt x="160194" y="4734"/>
                  </a:lnTo>
                  <a:lnTo>
                    <a:pt x="162733" y="2710"/>
                  </a:lnTo>
                  <a:lnTo>
                    <a:pt x="165855" y="1423"/>
                  </a:lnTo>
                  <a:lnTo>
                    <a:pt x="169560" y="874"/>
                  </a:lnTo>
                  <a:lnTo>
                    <a:pt x="173300" y="291"/>
                  </a:lnTo>
                  <a:lnTo>
                    <a:pt x="176851" y="0"/>
                  </a:lnTo>
                  <a:lnTo>
                    <a:pt x="180212" y="0"/>
                  </a:lnTo>
                  <a:lnTo>
                    <a:pt x="260284" y="0"/>
                  </a:lnTo>
                  <a:lnTo>
                    <a:pt x="263543" y="0"/>
                  </a:lnTo>
                  <a:lnTo>
                    <a:pt x="266751" y="463"/>
                  </a:lnTo>
                  <a:lnTo>
                    <a:pt x="269907" y="1389"/>
                  </a:lnTo>
                  <a:lnTo>
                    <a:pt x="273063" y="2281"/>
                  </a:lnTo>
                  <a:lnTo>
                    <a:pt x="275653" y="3756"/>
                  </a:lnTo>
                  <a:lnTo>
                    <a:pt x="277678" y="5814"/>
                  </a:lnTo>
                  <a:lnTo>
                    <a:pt x="279736" y="7839"/>
                  </a:lnTo>
                  <a:lnTo>
                    <a:pt x="280765" y="10600"/>
                  </a:lnTo>
                  <a:lnTo>
                    <a:pt x="280765" y="14100"/>
                  </a:lnTo>
                  <a:lnTo>
                    <a:pt x="280765" y="18731"/>
                  </a:lnTo>
                  <a:lnTo>
                    <a:pt x="280371" y="22419"/>
                  </a:lnTo>
                  <a:lnTo>
                    <a:pt x="279582" y="25163"/>
                  </a:lnTo>
                  <a:lnTo>
                    <a:pt x="278827" y="27908"/>
                  </a:lnTo>
                  <a:lnTo>
                    <a:pt x="277952" y="30515"/>
                  </a:lnTo>
                  <a:lnTo>
                    <a:pt x="276957" y="32985"/>
                  </a:lnTo>
                  <a:lnTo>
                    <a:pt x="275962" y="35421"/>
                  </a:lnTo>
                  <a:lnTo>
                    <a:pt x="275070" y="38440"/>
                  </a:lnTo>
                  <a:lnTo>
                    <a:pt x="274281" y="42042"/>
                  </a:lnTo>
                  <a:lnTo>
                    <a:pt x="273527" y="45610"/>
                  </a:lnTo>
                  <a:lnTo>
                    <a:pt x="273149" y="50567"/>
                  </a:lnTo>
                  <a:lnTo>
                    <a:pt x="273149" y="56914"/>
                  </a:lnTo>
                  <a:lnTo>
                    <a:pt x="273149" y="62369"/>
                  </a:lnTo>
                  <a:lnTo>
                    <a:pt x="273578" y="68047"/>
                  </a:lnTo>
                  <a:lnTo>
                    <a:pt x="274436" y="73947"/>
                  </a:lnTo>
                  <a:lnTo>
                    <a:pt x="276172" y="84797"/>
                  </a:lnTo>
                  <a:lnTo>
                    <a:pt x="278597" y="96845"/>
                  </a:lnTo>
                  <a:lnTo>
                    <a:pt x="281712" y="110092"/>
                  </a:lnTo>
                  <a:lnTo>
                    <a:pt x="284007" y="118975"/>
                  </a:lnTo>
                  <a:lnTo>
                    <a:pt x="286810" y="129390"/>
                  </a:lnTo>
                  <a:lnTo>
                    <a:pt x="289891" y="140653"/>
                  </a:lnTo>
                  <a:lnTo>
                    <a:pt x="293251" y="152764"/>
                  </a:lnTo>
                  <a:lnTo>
                    <a:pt x="296891" y="165723"/>
                  </a:lnTo>
                  <a:lnTo>
                    <a:pt x="300809" y="179530"/>
                  </a:lnTo>
                  <a:lnTo>
                    <a:pt x="303425" y="188566"/>
                  </a:lnTo>
                  <a:lnTo>
                    <a:pt x="306341" y="195702"/>
                  </a:lnTo>
                  <a:lnTo>
                    <a:pt x="307816" y="198858"/>
                  </a:lnTo>
                  <a:lnTo>
                    <a:pt x="309257" y="200367"/>
                  </a:lnTo>
                  <a:lnTo>
                    <a:pt x="310663" y="200230"/>
                  </a:lnTo>
                  <a:lnTo>
                    <a:pt x="312070" y="199956"/>
                  </a:lnTo>
                  <a:lnTo>
                    <a:pt x="314677" y="194981"/>
                  </a:lnTo>
                  <a:lnTo>
                    <a:pt x="317148" y="187914"/>
                  </a:lnTo>
                  <a:lnTo>
                    <a:pt x="321592" y="170515"/>
                  </a:lnTo>
                  <a:lnTo>
                    <a:pt x="324311" y="158197"/>
                  </a:lnTo>
                  <a:lnTo>
                    <a:pt x="326050" y="148925"/>
                  </a:lnTo>
                  <a:lnTo>
                    <a:pt x="328010" y="135988"/>
                  </a:lnTo>
                  <a:lnTo>
                    <a:pt x="329305" y="123506"/>
                  </a:lnTo>
                  <a:lnTo>
                    <a:pt x="330056" y="105717"/>
                  </a:lnTo>
                  <a:lnTo>
                    <a:pt x="329851" y="93000"/>
                  </a:lnTo>
                  <a:lnTo>
                    <a:pt x="328766" y="76697"/>
                  </a:lnTo>
                  <a:lnTo>
                    <a:pt x="327411" y="63897"/>
                  </a:lnTo>
                  <a:lnTo>
                    <a:pt x="326513" y="56914"/>
                  </a:lnTo>
                  <a:lnTo>
                    <a:pt x="325656" y="50567"/>
                  </a:lnTo>
                  <a:lnTo>
                    <a:pt x="323426" y="42042"/>
                  </a:lnTo>
                  <a:lnTo>
                    <a:pt x="322225" y="38440"/>
                  </a:lnTo>
                  <a:lnTo>
                    <a:pt x="321092" y="35421"/>
                  </a:lnTo>
                  <a:lnTo>
                    <a:pt x="320029" y="32985"/>
                  </a:lnTo>
                  <a:lnTo>
                    <a:pt x="319000" y="30515"/>
                  </a:lnTo>
                  <a:lnTo>
                    <a:pt x="318091" y="27908"/>
                  </a:lnTo>
                  <a:lnTo>
                    <a:pt x="317302" y="25163"/>
                  </a:lnTo>
                  <a:lnTo>
                    <a:pt x="316547" y="22419"/>
                  </a:lnTo>
                  <a:lnTo>
                    <a:pt x="316170" y="18731"/>
                  </a:lnTo>
                  <a:lnTo>
                    <a:pt x="316170" y="14100"/>
                  </a:lnTo>
                  <a:lnTo>
                    <a:pt x="316170" y="10600"/>
                  </a:lnTo>
                  <a:lnTo>
                    <a:pt x="317182" y="7839"/>
                  </a:lnTo>
                  <a:lnTo>
                    <a:pt x="319206" y="5814"/>
                  </a:lnTo>
                  <a:lnTo>
                    <a:pt x="321264" y="3756"/>
                  </a:lnTo>
                  <a:lnTo>
                    <a:pt x="323871" y="2281"/>
                  </a:lnTo>
                  <a:lnTo>
                    <a:pt x="327028" y="1389"/>
                  </a:lnTo>
                  <a:lnTo>
                    <a:pt x="330184" y="463"/>
                  </a:lnTo>
                  <a:lnTo>
                    <a:pt x="333374" y="0"/>
                  </a:lnTo>
                  <a:lnTo>
                    <a:pt x="336599" y="0"/>
                  </a:lnTo>
                  <a:lnTo>
                    <a:pt x="408283" y="0"/>
                  </a:lnTo>
                  <a:lnTo>
                    <a:pt x="413052" y="0"/>
                  </a:lnTo>
                  <a:lnTo>
                    <a:pt x="417391" y="394"/>
                  </a:lnTo>
                  <a:lnTo>
                    <a:pt x="421302" y="1183"/>
                  </a:lnTo>
                  <a:lnTo>
                    <a:pt x="425247" y="1938"/>
                  </a:lnTo>
                  <a:lnTo>
                    <a:pt x="428455" y="3344"/>
                  </a:lnTo>
                  <a:lnTo>
                    <a:pt x="430925" y="5403"/>
                  </a:lnTo>
                  <a:lnTo>
                    <a:pt x="433395" y="7427"/>
                  </a:lnTo>
                  <a:lnTo>
                    <a:pt x="434630" y="10394"/>
                  </a:lnTo>
                  <a:lnTo>
                    <a:pt x="434630" y="14305"/>
                  </a:lnTo>
                  <a:lnTo>
                    <a:pt x="434630" y="18251"/>
                  </a:lnTo>
                  <a:lnTo>
                    <a:pt x="434030" y="21630"/>
                  </a:lnTo>
                  <a:lnTo>
                    <a:pt x="432829" y="24443"/>
                  </a:lnTo>
                  <a:lnTo>
                    <a:pt x="431629" y="27256"/>
                  </a:lnTo>
                  <a:lnTo>
                    <a:pt x="430051" y="29966"/>
                  </a:lnTo>
                  <a:lnTo>
                    <a:pt x="428095" y="32574"/>
                  </a:lnTo>
                  <a:lnTo>
                    <a:pt x="426140" y="35147"/>
                  </a:lnTo>
                  <a:lnTo>
                    <a:pt x="423961" y="38166"/>
                  </a:lnTo>
                  <a:lnTo>
                    <a:pt x="421560" y="41631"/>
                  </a:lnTo>
                  <a:lnTo>
                    <a:pt x="419158" y="45061"/>
                  </a:lnTo>
                  <a:lnTo>
                    <a:pt x="416688" y="49281"/>
                  </a:lnTo>
                  <a:lnTo>
                    <a:pt x="414150" y="54290"/>
                  </a:lnTo>
                  <a:lnTo>
                    <a:pt x="411645" y="59264"/>
                  </a:lnTo>
                  <a:lnTo>
                    <a:pt x="409192" y="65611"/>
                  </a:lnTo>
                  <a:lnTo>
                    <a:pt x="406791" y="73330"/>
                  </a:lnTo>
                  <a:lnTo>
                    <a:pt x="402738" y="86654"/>
                  </a:lnTo>
                  <a:lnTo>
                    <a:pt x="399092" y="98802"/>
                  </a:lnTo>
                  <a:lnTo>
                    <a:pt x="395932" y="109506"/>
                  </a:lnTo>
                  <a:lnTo>
                    <a:pt x="392169" y="122425"/>
                  </a:lnTo>
                  <a:lnTo>
                    <a:pt x="388755" y="134234"/>
                  </a:lnTo>
                  <a:lnTo>
                    <a:pt x="385435" y="145888"/>
                  </a:lnTo>
                  <a:lnTo>
                    <a:pt x="383154" y="153933"/>
                  </a:lnTo>
                  <a:lnTo>
                    <a:pt x="380958" y="161687"/>
                  </a:lnTo>
                  <a:lnTo>
                    <a:pt x="378796" y="169406"/>
                  </a:lnTo>
                  <a:lnTo>
                    <a:pt x="376584" y="177485"/>
                  </a:lnTo>
                  <a:lnTo>
                    <a:pt x="374319" y="185924"/>
                  </a:lnTo>
                  <a:lnTo>
                    <a:pt x="371244" y="197457"/>
                  </a:lnTo>
                  <a:lnTo>
                    <a:pt x="367838" y="210119"/>
                  </a:lnTo>
                  <a:lnTo>
                    <a:pt x="366755" y="214124"/>
                  </a:lnTo>
                  <a:lnTo>
                    <a:pt x="363735" y="225234"/>
                  </a:lnTo>
                  <a:lnTo>
                    <a:pt x="360375" y="237506"/>
                  </a:lnTo>
                  <a:lnTo>
                    <a:pt x="356823" y="250404"/>
                  </a:lnTo>
                  <a:lnTo>
                    <a:pt x="352902" y="264174"/>
                  </a:lnTo>
                  <a:lnTo>
                    <a:pt x="349435" y="275344"/>
                  </a:lnTo>
                  <a:lnTo>
                    <a:pt x="346394" y="284470"/>
                  </a:lnTo>
                  <a:lnTo>
                    <a:pt x="344181" y="289788"/>
                  </a:lnTo>
                  <a:lnTo>
                    <a:pt x="342054" y="293527"/>
                  </a:lnTo>
                  <a:lnTo>
                    <a:pt x="339961" y="297232"/>
                  </a:lnTo>
                  <a:lnTo>
                    <a:pt x="337749" y="299788"/>
                  </a:lnTo>
                  <a:lnTo>
                    <a:pt x="335416" y="301195"/>
                  </a:lnTo>
                  <a:lnTo>
                    <a:pt x="333117" y="302601"/>
                  </a:lnTo>
                  <a:lnTo>
                    <a:pt x="330424" y="303373"/>
                  </a:lnTo>
                  <a:lnTo>
                    <a:pt x="327336" y="303510"/>
                  </a:lnTo>
                  <a:lnTo>
                    <a:pt x="324249" y="303648"/>
                  </a:lnTo>
                  <a:lnTo>
                    <a:pt x="320595" y="303716"/>
                  </a:lnTo>
                  <a:lnTo>
                    <a:pt x="316376" y="303716"/>
                  </a:lnTo>
                  <a:lnTo>
                    <a:pt x="276545" y="303716"/>
                  </a:lnTo>
                  <a:lnTo>
                    <a:pt x="272326" y="303716"/>
                  </a:lnTo>
                  <a:lnTo>
                    <a:pt x="268638" y="303648"/>
                  </a:lnTo>
                  <a:lnTo>
                    <a:pt x="265482" y="303510"/>
                  </a:lnTo>
                  <a:lnTo>
                    <a:pt x="262325" y="303373"/>
                  </a:lnTo>
                  <a:lnTo>
                    <a:pt x="259478" y="302601"/>
                  </a:lnTo>
                  <a:lnTo>
                    <a:pt x="256939" y="301195"/>
                  </a:lnTo>
                  <a:lnTo>
                    <a:pt x="254401" y="299788"/>
                  </a:lnTo>
                  <a:lnTo>
                    <a:pt x="251965" y="297232"/>
                  </a:lnTo>
                  <a:lnTo>
                    <a:pt x="249632" y="293527"/>
                  </a:lnTo>
                  <a:lnTo>
                    <a:pt x="247333" y="289788"/>
                  </a:lnTo>
                  <a:lnTo>
                    <a:pt x="244949" y="284470"/>
                  </a:lnTo>
                  <a:lnTo>
                    <a:pt x="242479" y="277575"/>
                  </a:lnTo>
                  <a:lnTo>
                    <a:pt x="239016" y="267030"/>
                  </a:lnTo>
                  <a:lnTo>
                    <a:pt x="235163" y="253892"/>
                  </a:lnTo>
                  <a:lnTo>
                    <a:pt x="234194" y="250404"/>
                  </a:lnTo>
                  <a:lnTo>
                    <a:pt x="230577" y="237068"/>
                  </a:lnTo>
                  <a:lnTo>
                    <a:pt x="227258" y="224928"/>
                  </a:lnTo>
                  <a:lnTo>
                    <a:pt x="224777" y="215926"/>
                  </a:lnTo>
                  <a:lnTo>
                    <a:pt x="221210" y="203019"/>
                  </a:lnTo>
                  <a:lnTo>
                    <a:pt x="217960" y="191208"/>
                  </a:lnTo>
                  <a:lnTo>
                    <a:pt x="217315" y="188858"/>
                  </a:lnTo>
                  <a:lnTo>
                    <a:pt x="216766" y="190813"/>
                  </a:lnTo>
                  <a:lnTo>
                    <a:pt x="216234" y="192854"/>
                  </a:lnTo>
                  <a:lnTo>
                    <a:pt x="215720" y="194981"/>
                  </a:lnTo>
                  <a:lnTo>
                    <a:pt x="215239" y="197074"/>
                  </a:lnTo>
                  <a:lnTo>
                    <a:pt x="214639" y="199252"/>
                  </a:lnTo>
                  <a:lnTo>
                    <a:pt x="213919" y="201517"/>
                  </a:lnTo>
                  <a:lnTo>
                    <a:pt x="212100" y="208241"/>
                  </a:lnTo>
                  <a:lnTo>
                    <a:pt x="210059" y="215617"/>
                  </a:lnTo>
                  <a:lnTo>
                    <a:pt x="207795" y="223644"/>
                  </a:lnTo>
                  <a:lnTo>
                    <a:pt x="204594" y="235200"/>
                  </a:lnTo>
                  <a:lnTo>
                    <a:pt x="201112" y="247920"/>
                  </a:lnTo>
                  <a:lnTo>
                    <a:pt x="200436" y="250404"/>
                  </a:lnTo>
                  <a:lnTo>
                    <a:pt x="196515" y="264174"/>
                  </a:lnTo>
                  <a:lnTo>
                    <a:pt x="193049" y="275344"/>
                  </a:lnTo>
                  <a:lnTo>
                    <a:pt x="192305" y="277575"/>
                  </a:lnTo>
                  <a:lnTo>
                    <a:pt x="190007" y="284470"/>
                  </a:lnTo>
                  <a:lnTo>
                    <a:pt x="187794" y="289788"/>
                  </a:lnTo>
                  <a:lnTo>
                    <a:pt x="185667" y="293527"/>
                  </a:lnTo>
                  <a:lnTo>
                    <a:pt x="183574" y="297232"/>
                  </a:lnTo>
                  <a:lnTo>
                    <a:pt x="181361" y="299788"/>
                  </a:lnTo>
                  <a:lnTo>
                    <a:pt x="179029" y="301195"/>
                  </a:lnTo>
                  <a:lnTo>
                    <a:pt x="176730" y="302601"/>
                  </a:lnTo>
                  <a:lnTo>
                    <a:pt x="174037" y="303373"/>
                  </a:lnTo>
                  <a:lnTo>
                    <a:pt x="170949" y="303510"/>
                  </a:lnTo>
                  <a:lnTo>
                    <a:pt x="167862" y="303648"/>
                  </a:lnTo>
                  <a:lnTo>
                    <a:pt x="164209" y="303716"/>
                  </a:lnTo>
                  <a:lnTo>
                    <a:pt x="159989" y="303716"/>
                  </a:lnTo>
                  <a:lnTo>
                    <a:pt x="120158" y="303716"/>
                  </a:lnTo>
                  <a:lnTo>
                    <a:pt x="115939" y="303716"/>
                  </a:lnTo>
                  <a:lnTo>
                    <a:pt x="112234" y="303648"/>
                  </a:lnTo>
                  <a:lnTo>
                    <a:pt x="105887" y="303373"/>
                  </a:lnTo>
                  <a:lnTo>
                    <a:pt x="100501" y="301195"/>
                  </a:lnTo>
                  <a:lnTo>
                    <a:pt x="95578" y="297232"/>
                  </a:lnTo>
                  <a:lnTo>
                    <a:pt x="93245" y="293527"/>
                  </a:lnTo>
                  <a:lnTo>
                    <a:pt x="90946" y="289788"/>
                  </a:lnTo>
                  <a:lnTo>
                    <a:pt x="88562" y="284470"/>
                  </a:lnTo>
                  <a:lnTo>
                    <a:pt x="86092" y="277575"/>
                  </a:lnTo>
                  <a:lnTo>
                    <a:pt x="82596" y="267036"/>
                  </a:lnTo>
                  <a:lnTo>
                    <a:pt x="78730" y="253908"/>
                  </a:lnTo>
                  <a:lnTo>
                    <a:pt x="74096" y="237010"/>
                  </a:lnTo>
                  <a:lnTo>
                    <a:pt x="70765" y="224780"/>
                  </a:lnTo>
                  <a:lnTo>
                    <a:pt x="67875" y="214124"/>
                  </a:lnTo>
                  <a:lnTo>
                    <a:pt x="64362" y="201130"/>
                  </a:lnTo>
                  <a:lnTo>
                    <a:pt x="61159" y="189264"/>
                  </a:lnTo>
                  <a:lnTo>
                    <a:pt x="58029" y="177485"/>
                  </a:lnTo>
                  <a:lnTo>
                    <a:pt x="55851" y="169406"/>
                  </a:lnTo>
                  <a:lnTo>
                    <a:pt x="53724" y="161687"/>
                  </a:lnTo>
                  <a:lnTo>
                    <a:pt x="51631" y="153933"/>
                  </a:lnTo>
                  <a:lnTo>
                    <a:pt x="49384" y="145888"/>
                  </a:lnTo>
                  <a:lnTo>
                    <a:pt x="46982" y="137552"/>
                  </a:lnTo>
                  <a:lnTo>
                    <a:pt x="43683" y="126087"/>
                  </a:lnTo>
                  <a:lnTo>
                    <a:pt x="39956" y="113514"/>
                  </a:lnTo>
                  <a:lnTo>
                    <a:pt x="38749" y="109506"/>
                  </a:lnTo>
                  <a:lnTo>
                    <a:pt x="35450" y="98507"/>
                  </a:lnTo>
                  <a:lnTo>
                    <a:pt x="31778" y="86333"/>
                  </a:lnTo>
                  <a:lnTo>
                    <a:pt x="27839" y="73330"/>
                  </a:lnTo>
                  <a:lnTo>
                    <a:pt x="25438" y="65611"/>
                  </a:lnTo>
                  <a:lnTo>
                    <a:pt x="22968" y="59264"/>
                  </a:lnTo>
                  <a:lnTo>
                    <a:pt x="20429" y="54290"/>
                  </a:lnTo>
                  <a:lnTo>
                    <a:pt x="17925" y="49281"/>
                  </a:lnTo>
                  <a:lnTo>
                    <a:pt x="15437" y="45061"/>
                  </a:lnTo>
                  <a:lnTo>
                    <a:pt x="12968" y="41631"/>
                  </a:lnTo>
                  <a:lnTo>
                    <a:pt x="10498" y="38166"/>
                  </a:lnTo>
                  <a:lnTo>
                    <a:pt x="8267" y="35147"/>
                  </a:lnTo>
                  <a:lnTo>
                    <a:pt x="6278" y="32574"/>
                  </a:lnTo>
                  <a:lnTo>
                    <a:pt x="4322" y="29966"/>
                  </a:lnTo>
                  <a:lnTo>
                    <a:pt x="2778" y="27256"/>
                  </a:lnTo>
                  <a:lnTo>
                    <a:pt x="1646" y="24443"/>
                  </a:lnTo>
                  <a:lnTo>
                    <a:pt x="548" y="21630"/>
                  </a:lnTo>
                  <a:lnTo>
                    <a:pt x="0" y="18251"/>
                  </a:lnTo>
                  <a:lnTo>
                    <a:pt x="0" y="1430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8713751" y="2375645"/>
              <a:ext cx="118461" cy="303510"/>
            </a:xfrm>
            <a:custGeom>
              <a:avLst/>
              <a:gdLst/>
              <a:ahLst/>
              <a:cxnLst/>
              <a:rect l="l" t="t" r="r" b="b"/>
              <a:pathLst>
                <a:path w="118461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8" y="76864"/>
                  </a:lnTo>
                  <a:lnTo>
                    <a:pt x="11184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8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7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80" y="171"/>
                  </a:lnTo>
                  <a:lnTo>
                    <a:pt x="102130" y="737"/>
                  </a:lnTo>
                  <a:lnTo>
                    <a:pt x="105699" y="1801"/>
                  </a:lnTo>
                  <a:lnTo>
                    <a:pt x="109301" y="2830"/>
                  </a:lnTo>
                  <a:lnTo>
                    <a:pt x="112319" y="4682"/>
                  </a:lnTo>
                  <a:lnTo>
                    <a:pt x="114755" y="7358"/>
                  </a:lnTo>
                  <a:lnTo>
                    <a:pt x="117225" y="10034"/>
                  </a:lnTo>
                  <a:lnTo>
                    <a:pt x="118461" y="13979"/>
                  </a:lnTo>
                  <a:lnTo>
                    <a:pt x="118461" y="19194"/>
                  </a:lnTo>
                  <a:lnTo>
                    <a:pt x="118461" y="24786"/>
                  </a:lnTo>
                  <a:lnTo>
                    <a:pt x="117997" y="29949"/>
                  </a:lnTo>
                  <a:lnTo>
                    <a:pt x="117071" y="34684"/>
                  </a:lnTo>
                  <a:lnTo>
                    <a:pt x="116179" y="39384"/>
                  </a:lnTo>
                  <a:lnTo>
                    <a:pt x="114995" y="44049"/>
                  </a:lnTo>
                  <a:lnTo>
                    <a:pt x="113520" y="48681"/>
                  </a:lnTo>
                  <a:lnTo>
                    <a:pt x="112045" y="53312"/>
                  </a:lnTo>
                  <a:lnTo>
                    <a:pt x="110484" y="58509"/>
                  </a:lnTo>
                  <a:lnTo>
                    <a:pt x="107225" y="70037"/>
                  </a:lnTo>
                  <a:lnTo>
                    <a:pt x="105681" y="76864"/>
                  </a:lnTo>
                  <a:lnTo>
                    <a:pt x="104206" y="84754"/>
                  </a:lnTo>
                  <a:lnTo>
                    <a:pt x="102390" y="96219"/>
                  </a:lnTo>
                  <a:lnTo>
                    <a:pt x="100905" y="109518"/>
                  </a:lnTo>
                  <a:lnTo>
                    <a:pt x="99873" y="124225"/>
                  </a:lnTo>
                  <a:lnTo>
                    <a:pt x="99427" y="136877"/>
                  </a:lnTo>
                  <a:lnTo>
                    <a:pt x="99267" y="150858"/>
                  </a:lnTo>
                  <a:lnTo>
                    <a:pt x="99266" y="151755"/>
                  </a:lnTo>
                  <a:lnTo>
                    <a:pt x="99408" y="165805"/>
                  </a:lnTo>
                  <a:lnTo>
                    <a:pt x="99836" y="178540"/>
                  </a:lnTo>
                  <a:lnTo>
                    <a:pt x="100548" y="189961"/>
                  </a:lnTo>
                  <a:lnTo>
                    <a:pt x="102012" y="204363"/>
                  </a:lnTo>
                  <a:lnTo>
                    <a:pt x="103751" y="216274"/>
                  </a:lnTo>
                  <a:lnTo>
                    <a:pt x="105681" y="226663"/>
                  </a:lnTo>
                  <a:lnTo>
                    <a:pt x="107225" y="233473"/>
                  </a:lnTo>
                  <a:lnTo>
                    <a:pt x="110484" y="245000"/>
                  </a:lnTo>
                  <a:lnTo>
                    <a:pt x="113520" y="254829"/>
                  </a:lnTo>
                  <a:lnTo>
                    <a:pt x="114995" y="259461"/>
                  </a:lnTo>
                  <a:lnTo>
                    <a:pt x="116179" y="264092"/>
                  </a:lnTo>
                  <a:lnTo>
                    <a:pt x="117071" y="268723"/>
                  </a:lnTo>
                  <a:lnTo>
                    <a:pt x="117997" y="273355"/>
                  </a:lnTo>
                  <a:lnTo>
                    <a:pt x="118461" y="278552"/>
                  </a:lnTo>
                  <a:lnTo>
                    <a:pt x="118461" y="284316"/>
                  </a:lnTo>
                  <a:lnTo>
                    <a:pt x="118461" y="289530"/>
                  </a:lnTo>
                  <a:lnTo>
                    <a:pt x="117225" y="293476"/>
                  </a:lnTo>
                  <a:lnTo>
                    <a:pt x="114755" y="296152"/>
                  </a:lnTo>
                  <a:lnTo>
                    <a:pt x="112319" y="298793"/>
                  </a:lnTo>
                  <a:lnTo>
                    <a:pt x="109301" y="300646"/>
                  </a:lnTo>
                  <a:lnTo>
                    <a:pt x="105699" y="301709"/>
                  </a:lnTo>
                  <a:lnTo>
                    <a:pt x="102130" y="302773"/>
                  </a:lnTo>
                  <a:lnTo>
                    <a:pt x="98580" y="303339"/>
                  </a:lnTo>
                  <a:lnTo>
                    <a:pt x="95046" y="303407"/>
                  </a:lnTo>
                  <a:lnTo>
                    <a:pt x="91547" y="303476"/>
                  </a:lnTo>
                  <a:lnTo>
                    <a:pt x="88665" y="303510"/>
                  </a:lnTo>
                  <a:lnTo>
                    <a:pt x="86401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3" y="303407"/>
                  </a:lnTo>
                  <a:lnTo>
                    <a:pt x="19863" y="303339"/>
                  </a:lnTo>
                  <a:lnTo>
                    <a:pt x="16313" y="302773"/>
                  </a:lnTo>
                  <a:lnTo>
                    <a:pt x="12710" y="301709"/>
                  </a:lnTo>
                  <a:lnTo>
                    <a:pt x="9142" y="300646"/>
                  </a:lnTo>
                  <a:lnTo>
                    <a:pt x="6123" y="298793"/>
                  </a:lnTo>
                  <a:lnTo>
                    <a:pt x="3653" y="296152"/>
                  </a:lnTo>
                  <a:lnTo>
                    <a:pt x="1217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8" y="268723"/>
                  </a:lnTo>
                  <a:lnTo>
                    <a:pt x="2264" y="264092"/>
                  </a:lnTo>
                  <a:lnTo>
                    <a:pt x="3465" y="259461"/>
                  </a:lnTo>
                  <a:lnTo>
                    <a:pt x="4940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4" y="233473"/>
                  </a:lnTo>
                  <a:lnTo>
                    <a:pt x="12728" y="226663"/>
                  </a:lnTo>
                  <a:lnTo>
                    <a:pt x="14203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5" y="190659"/>
                  </a:lnTo>
                  <a:lnTo>
                    <a:pt x="18564" y="179324"/>
                  </a:lnTo>
                  <a:lnTo>
                    <a:pt x="19027" y="166675"/>
                  </a:lnTo>
                  <a:lnTo>
                    <a:pt x="19194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8840633" y="2375645"/>
              <a:ext cx="233113" cy="303510"/>
            </a:xfrm>
            <a:custGeom>
              <a:avLst/>
              <a:gdLst/>
              <a:ahLst/>
              <a:cxnLst/>
              <a:rect l="l" t="t" r="r" b="b"/>
              <a:pathLst>
                <a:path w="233113" h="303510">
                  <a:moveTo>
                    <a:pt x="0" y="85577"/>
                  </a:moveTo>
                  <a:lnTo>
                    <a:pt x="0" y="21510"/>
                  </a:lnTo>
                  <a:lnTo>
                    <a:pt x="0" y="15026"/>
                  </a:lnTo>
                  <a:lnTo>
                    <a:pt x="1955" y="9828"/>
                  </a:lnTo>
                  <a:lnTo>
                    <a:pt x="5866" y="5917"/>
                  </a:lnTo>
                  <a:lnTo>
                    <a:pt x="9811" y="1972"/>
                  </a:lnTo>
                  <a:lnTo>
                    <a:pt x="15026" y="0"/>
                  </a:lnTo>
                  <a:lnTo>
                    <a:pt x="21510" y="0"/>
                  </a:lnTo>
                  <a:lnTo>
                    <a:pt x="211603" y="0"/>
                  </a:lnTo>
                  <a:lnTo>
                    <a:pt x="218087" y="0"/>
                  </a:lnTo>
                  <a:lnTo>
                    <a:pt x="223284" y="1972"/>
                  </a:lnTo>
                  <a:lnTo>
                    <a:pt x="227195" y="5917"/>
                  </a:lnTo>
                  <a:lnTo>
                    <a:pt x="231140" y="9828"/>
                  </a:lnTo>
                  <a:lnTo>
                    <a:pt x="233113" y="15026"/>
                  </a:lnTo>
                  <a:lnTo>
                    <a:pt x="233113" y="21510"/>
                  </a:lnTo>
                  <a:lnTo>
                    <a:pt x="233113" y="85577"/>
                  </a:lnTo>
                  <a:lnTo>
                    <a:pt x="233113" y="88802"/>
                  </a:lnTo>
                  <a:lnTo>
                    <a:pt x="231981" y="91410"/>
                  </a:lnTo>
                  <a:lnTo>
                    <a:pt x="229717" y="93399"/>
                  </a:lnTo>
                  <a:lnTo>
                    <a:pt x="227487" y="95355"/>
                  </a:lnTo>
                  <a:lnTo>
                    <a:pt x="224828" y="96333"/>
                  </a:lnTo>
                  <a:lnTo>
                    <a:pt x="221741" y="96333"/>
                  </a:lnTo>
                  <a:lnTo>
                    <a:pt x="217384" y="96333"/>
                  </a:lnTo>
                  <a:lnTo>
                    <a:pt x="213335" y="95492"/>
                  </a:lnTo>
                  <a:lnTo>
                    <a:pt x="209596" y="93811"/>
                  </a:lnTo>
                  <a:lnTo>
                    <a:pt x="205891" y="92096"/>
                  </a:lnTo>
                  <a:lnTo>
                    <a:pt x="202203" y="89952"/>
                  </a:lnTo>
                  <a:lnTo>
                    <a:pt x="198532" y="87379"/>
                  </a:lnTo>
                  <a:lnTo>
                    <a:pt x="194896" y="84771"/>
                  </a:lnTo>
                  <a:lnTo>
                    <a:pt x="191139" y="82198"/>
                  </a:lnTo>
                  <a:lnTo>
                    <a:pt x="187263" y="79660"/>
                  </a:lnTo>
                  <a:lnTo>
                    <a:pt x="183420" y="77121"/>
                  </a:lnTo>
                  <a:lnTo>
                    <a:pt x="179132" y="75011"/>
                  </a:lnTo>
                  <a:lnTo>
                    <a:pt x="174398" y="73330"/>
                  </a:lnTo>
                  <a:lnTo>
                    <a:pt x="169697" y="71649"/>
                  </a:lnTo>
                  <a:lnTo>
                    <a:pt x="164397" y="70808"/>
                  </a:lnTo>
                  <a:lnTo>
                    <a:pt x="158496" y="70808"/>
                  </a:lnTo>
                  <a:lnTo>
                    <a:pt x="155357" y="70808"/>
                  </a:lnTo>
                  <a:lnTo>
                    <a:pt x="155357" y="151755"/>
                  </a:lnTo>
                  <a:lnTo>
                    <a:pt x="155500" y="165805"/>
                  </a:lnTo>
                  <a:lnTo>
                    <a:pt x="155927" y="178540"/>
                  </a:lnTo>
                  <a:lnTo>
                    <a:pt x="156639" y="189961"/>
                  </a:lnTo>
                  <a:lnTo>
                    <a:pt x="158104" y="204363"/>
                  </a:lnTo>
                  <a:lnTo>
                    <a:pt x="159842" y="216274"/>
                  </a:lnTo>
                  <a:lnTo>
                    <a:pt x="161773" y="226663"/>
                  </a:lnTo>
                  <a:lnTo>
                    <a:pt x="163317" y="233473"/>
                  </a:lnTo>
                  <a:lnTo>
                    <a:pt x="164929" y="239237"/>
                  </a:lnTo>
                  <a:lnTo>
                    <a:pt x="166541" y="245000"/>
                  </a:lnTo>
                  <a:lnTo>
                    <a:pt x="168085" y="250198"/>
                  </a:lnTo>
                  <a:lnTo>
                    <a:pt x="169560" y="254829"/>
                  </a:lnTo>
                  <a:lnTo>
                    <a:pt x="171035" y="259461"/>
                  </a:lnTo>
                  <a:lnTo>
                    <a:pt x="172219" y="264092"/>
                  </a:lnTo>
                  <a:lnTo>
                    <a:pt x="173111" y="268723"/>
                  </a:lnTo>
                  <a:lnTo>
                    <a:pt x="174037" y="273355"/>
                  </a:lnTo>
                  <a:lnTo>
                    <a:pt x="174500" y="278552"/>
                  </a:lnTo>
                  <a:lnTo>
                    <a:pt x="174500" y="284316"/>
                  </a:lnTo>
                  <a:lnTo>
                    <a:pt x="174500" y="289530"/>
                  </a:lnTo>
                  <a:lnTo>
                    <a:pt x="173265" y="293476"/>
                  </a:lnTo>
                  <a:lnTo>
                    <a:pt x="170795" y="296152"/>
                  </a:lnTo>
                  <a:lnTo>
                    <a:pt x="168359" y="298793"/>
                  </a:lnTo>
                  <a:lnTo>
                    <a:pt x="165341" y="300646"/>
                  </a:lnTo>
                  <a:lnTo>
                    <a:pt x="161738" y="301709"/>
                  </a:lnTo>
                  <a:lnTo>
                    <a:pt x="158171" y="302773"/>
                  </a:lnTo>
                  <a:lnTo>
                    <a:pt x="154620" y="303339"/>
                  </a:lnTo>
                  <a:lnTo>
                    <a:pt x="151086" y="303407"/>
                  </a:lnTo>
                  <a:lnTo>
                    <a:pt x="147587" y="303476"/>
                  </a:lnTo>
                  <a:lnTo>
                    <a:pt x="144722" y="303510"/>
                  </a:lnTo>
                  <a:lnTo>
                    <a:pt x="142492" y="303510"/>
                  </a:lnTo>
                  <a:lnTo>
                    <a:pt x="88099" y="303510"/>
                  </a:lnTo>
                  <a:lnTo>
                    <a:pt x="85869" y="303510"/>
                  </a:lnTo>
                  <a:lnTo>
                    <a:pt x="82987" y="303476"/>
                  </a:lnTo>
                  <a:lnTo>
                    <a:pt x="79454" y="303407"/>
                  </a:lnTo>
                  <a:lnTo>
                    <a:pt x="75955" y="303339"/>
                  </a:lnTo>
                  <a:lnTo>
                    <a:pt x="72404" y="302773"/>
                  </a:lnTo>
                  <a:lnTo>
                    <a:pt x="68802" y="301709"/>
                  </a:lnTo>
                  <a:lnTo>
                    <a:pt x="65234" y="300646"/>
                  </a:lnTo>
                  <a:lnTo>
                    <a:pt x="62215" y="298793"/>
                  </a:lnTo>
                  <a:lnTo>
                    <a:pt x="59745" y="296152"/>
                  </a:lnTo>
                  <a:lnTo>
                    <a:pt x="57275" y="293476"/>
                  </a:lnTo>
                  <a:lnTo>
                    <a:pt x="56040" y="289530"/>
                  </a:lnTo>
                  <a:lnTo>
                    <a:pt x="56040" y="284316"/>
                  </a:lnTo>
                  <a:lnTo>
                    <a:pt x="56040" y="278552"/>
                  </a:lnTo>
                  <a:lnTo>
                    <a:pt x="56503" y="273355"/>
                  </a:lnTo>
                  <a:lnTo>
                    <a:pt x="57429" y="268723"/>
                  </a:lnTo>
                  <a:lnTo>
                    <a:pt x="58355" y="264092"/>
                  </a:lnTo>
                  <a:lnTo>
                    <a:pt x="59556" y="259461"/>
                  </a:lnTo>
                  <a:lnTo>
                    <a:pt x="61031" y="254829"/>
                  </a:lnTo>
                  <a:lnTo>
                    <a:pt x="62506" y="250198"/>
                  </a:lnTo>
                  <a:lnTo>
                    <a:pt x="65663" y="239237"/>
                  </a:lnTo>
                  <a:lnTo>
                    <a:pt x="67275" y="233473"/>
                  </a:lnTo>
                  <a:lnTo>
                    <a:pt x="68819" y="226663"/>
                  </a:lnTo>
                  <a:lnTo>
                    <a:pt x="70294" y="218807"/>
                  </a:lnTo>
                  <a:lnTo>
                    <a:pt x="72099" y="207314"/>
                  </a:lnTo>
                  <a:lnTo>
                    <a:pt x="73555" y="194027"/>
                  </a:lnTo>
                  <a:lnTo>
                    <a:pt x="74603" y="179324"/>
                  </a:lnTo>
                  <a:lnTo>
                    <a:pt x="75066" y="166675"/>
                  </a:lnTo>
                  <a:lnTo>
                    <a:pt x="75233" y="152712"/>
                  </a:lnTo>
                  <a:lnTo>
                    <a:pt x="75234" y="151755"/>
                  </a:lnTo>
                  <a:lnTo>
                    <a:pt x="75234" y="70808"/>
                  </a:lnTo>
                  <a:lnTo>
                    <a:pt x="74616" y="70808"/>
                  </a:lnTo>
                  <a:lnTo>
                    <a:pt x="68716" y="70808"/>
                  </a:lnTo>
                  <a:lnTo>
                    <a:pt x="63398" y="71649"/>
                  </a:lnTo>
                  <a:lnTo>
                    <a:pt x="58664" y="73330"/>
                  </a:lnTo>
                  <a:lnTo>
                    <a:pt x="53964" y="75011"/>
                  </a:lnTo>
                  <a:lnTo>
                    <a:pt x="49675" y="77121"/>
                  </a:lnTo>
                  <a:lnTo>
                    <a:pt x="45799" y="79660"/>
                  </a:lnTo>
                  <a:lnTo>
                    <a:pt x="41956" y="82198"/>
                  </a:lnTo>
                  <a:lnTo>
                    <a:pt x="38200" y="84771"/>
                  </a:lnTo>
                  <a:lnTo>
                    <a:pt x="34529" y="87379"/>
                  </a:lnTo>
                  <a:lnTo>
                    <a:pt x="30893" y="89952"/>
                  </a:lnTo>
                  <a:lnTo>
                    <a:pt x="27205" y="92096"/>
                  </a:lnTo>
                  <a:lnTo>
                    <a:pt x="23465" y="93811"/>
                  </a:lnTo>
                  <a:lnTo>
                    <a:pt x="19760" y="95492"/>
                  </a:lnTo>
                  <a:lnTo>
                    <a:pt x="15729" y="96333"/>
                  </a:lnTo>
                  <a:lnTo>
                    <a:pt x="11372" y="96333"/>
                  </a:lnTo>
                  <a:lnTo>
                    <a:pt x="8285" y="96333"/>
                  </a:lnTo>
                  <a:lnTo>
                    <a:pt x="5609" y="95355"/>
                  </a:lnTo>
                  <a:lnTo>
                    <a:pt x="3344" y="93399"/>
                  </a:lnTo>
                  <a:lnTo>
                    <a:pt x="1115" y="91410"/>
                  </a:lnTo>
                  <a:lnTo>
                    <a:pt x="0" y="88802"/>
                  </a:lnTo>
                  <a:lnTo>
                    <a:pt x="0" y="85577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9082173" y="2375645"/>
              <a:ext cx="259666" cy="303510"/>
            </a:xfrm>
            <a:custGeom>
              <a:avLst/>
              <a:gdLst/>
              <a:ahLst/>
              <a:cxnLst/>
              <a:rect l="l" t="t" r="r" b="b"/>
              <a:pathLst>
                <a:path w="259666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60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7" y="76864"/>
                  </a:lnTo>
                  <a:lnTo>
                    <a:pt x="11183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40" y="48681"/>
                  </a:lnTo>
                  <a:lnTo>
                    <a:pt x="3465" y="44049"/>
                  </a:lnTo>
                  <a:lnTo>
                    <a:pt x="2264" y="39384"/>
                  </a:lnTo>
                  <a:lnTo>
                    <a:pt x="1338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7" y="10034"/>
                  </a:lnTo>
                  <a:lnTo>
                    <a:pt x="3653" y="7358"/>
                  </a:lnTo>
                  <a:lnTo>
                    <a:pt x="6123" y="4682"/>
                  </a:lnTo>
                  <a:lnTo>
                    <a:pt x="9142" y="2830"/>
                  </a:lnTo>
                  <a:lnTo>
                    <a:pt x="12710" y="1801"/>
                  </a:lnTo>
                  <a:lnTo>
                    <a:pt x="16313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80" y="171"/>
                  </a:lnTo>
                  <a:lnTo>
                    <a:pt x="102130" y="737"/>
                  </a:lnTo>
                  <a:lnTo>
                    <a:pt x="105699" y="1801"/>
                  </a:lnTo>
                  <a:lnTo>
                    <a:pt x="109301" y="2830"/>
                  </a:lnTo>
                  <a:lnTo>
                    <a:pt x="112319" y="4682"/>
                  </a:lnTo>
                  <a:lnTo>
                    <a:pt x="114755" y="7358"/>
                  </a:lnTo>
                  <a:lnTo>
                    <a:pt x="117225" y="10034"/>
                  </a:lnTo>
                  <a:lnTo>
                    <a:pt x="118460" y="13979"/>
                  </a:lnTo>
                  <a:lnTo>
                    <a:pt x="118460" y="19194"/>
                  </a:lnTo>
                  <a:lnTo>
                    <a:pt x="118460" y="25095"/>
                  </a:lnTo>
                  <a:lnTo>
                    <a:pt x="117963" y="30395"/>
                  </a:lnTo>
                  <a:lnTo>
                    <a:pt x="116968" y="35095"/>
                  </a:lnTo>
                  <a:lnTo>
                    <a:pt x="116007" y="39795"/>
                  </a:lnTo>
                  <a:lnTo>
                    <a:pt x="114738" y="44615"/>
                  </a:lnTo>
                  <a:lnTo>
                    <a:pt x="113160" y="49555"/>
                  </a:lnTo>
                  <a:lnTo>
                    <a:pt x="111617" y="54461"/>
                  </a:lnTo>
                  <a:lnTo>
                    <a:pt x="110004" y="59967"/>
                  </a:lnTo>
                  <a:lnTo>
                    <a:pt x="108323" y="66074"/>
                  </a:lnTo>
                  <a:lnTo>
                    <a:pt x="106642" y="72181"/>
                  </a:lnTo>
                  <a:lnTo>
                    <a:pt x="105098" y="79419"/>
                  </a:lnTo>
                  <a:lnTo>
                    <a:pt x="103691" y="87790"/>
                  </a:lnTo>
                  <a:lnTo>
                    <a:pt x="102093" y="99091"/>
                  </a:lnTo>
                  <a:lnTo>
                    <a:pt x="100795" y="112264"/>
                  </a:lnTo>
                  <a:lnTo>
                    <a:pt x="100346" y="118254"/>
                  </a:lnTo>
                  <a:lnTo>
                    <a:pt x="159320" y="118254"/>
                  </a:lnTo>
                  <a:lnTo>
                    <a:pt x="158146" y="104307"/>
                  </a:lnTo>
                  <a:lnTo>
                    <a:pt x="156672" y="92232"/>
                  </a:lnTo>
                  <a:lnTo>
                    <a:pt x="155975" y="87790"/>
                  </a:lnTo>
                  <a:lnTo>
                    <a:pt x="154568" y="79419"/>
                  </a:lnTo>
                  <a:lnTo>
                    <a:pt x="153024" y="72181"/>
                  </a:lnTo>
                  <a:lnTo>
                    <a:pt x="151343" y="66074"/>
                  </a:lnTo>
                  <a:lnTo>
                    <a:pt x="149662" y="59967"/>
                  </a:lnTo>
                  <a:lnTo>
                    <a:pt x="148050" y="54461"/>
                  </a:lnTo>
                  <a:lnTo>
                    <a:pt x="146506" y="49555"/>
                  </a:lnTo>
                  <a:lnTo>
                    <a:pt x="144962" y="44615"/>
                  </a:lnTo>
                  <a:lnTo>
                    <a:pt x="143693" y="39795"/>
                  </a:lnTo>
                  <a:lnTo>
                    <a:pt x="142698" y="35095"/>
                  </a:lnTo>
                  <a:lnTo>
                    <a:pt x="141703" y="30395"/>
                  </a:lnTo>
                  <a:lnTo>
                    <a:pt x="141206" y="25095"/>
                  </a:lnTo>
                  <a:lnTo>
                    <a:pt x="141206" y="19194"/>
                  </a:lnTo>
                  <a:lnTo>
                    <a:pt x="141206" y="13979"/>
                  </a:lnTo>
                  <a:lnTo>
                    <a:pt x="142441" y="10034"/>
                  </a:lnTo>
                  <a:lnTo>
                    <a:pt x="144911" y="7358"/>
                  </a:lnTo>
                  <a:lnTo>
                    <a:pt x="147381" y="4682"/>
                  </a:lnTo>
                  <a:lnTo>
                    <a:pt x="150400" y="2830"/>
                  </a:lnTo>
                  <a:lnTo>
                    <a:pt x="153968" y="1801"/>
                  </a:lnTo>
                  <a:lnTo>
                    <a:pt x="157536" y="737"/>
                  </a:lnTo>
                  <a:lnTo>
                    <a:pt x="161069" y="171"/>
                  </a:lnTo>
                  <a:lnTo>
                    <a:pt x="164569" y="102"/>
                  </a:lnTo>
                  <a:lnTo>
                    <a:pt x="168102" y="34"/>
                  </a:lnTo>
                  <a:lnTo>
                    <a:pt x="171001" y="0"/>
                  </a:lnTo>
                  <a:lnTo>
                    <a:pt x="173265" y="0"/>
                  </a:lnTo>
                  <a:lnTo>
                    <a:pt x="227658" y="0"/>
                  </a:lnTo>
                  <a:lnTo>
                    <a:pt x="229889" y="0"/>
                  </a:lnTo>
                  <a:lnTo>
                    <a:pt x="232753" y="34"/>
                  </a:lnTo>
                  <a:lnTo>
                    <a:pt x="236252" y="102"/>
                  </a:lnTo>
                  <a:lnTo>
                    <a:pt x="239786" y="171"/>
                  </a:lnTo>
                  <a:lnTo>
                    <a:pt x="243337" y="737"/>
                  </a:lnTo>
                  <a:lnTo>
                    <a:pt x="246905" y="1801"/>
                  </a:lnTo>
                  <a:lnTo>
                    <a:pt x="250507" y="2830"/>
                  </a:lnTo>
                  <a:lnTo>
                    <a:pt x="253526" y="4682"/>
                  </a:lnTo>
                  <a:lnTo>
                    <a:pt x="255961" y="7358"/>
                  </a:lnTo>
                  <a:lnTo>
                    <a:pt x="258431" y="10034"/>
                  </a:lnTo>
                  <a:lnTo>
                    <a:pt x="259666" y="13979"/>
                  </a:lnTo>
                  <a:lnTo>
                    <a:pt x="259666" y="19194"/>
                  </a:lnTo>
                  <a:lnTo>
                    <a:pt x="259666" y="24786"/>
                  </a:lnTo>
                  <a:lnTo>
                    <a:pt x="259203" y="29949"/>
                  </a:lnTo>
                  <a:lnTo>
                    <a:pt x="258277" y="34684"/>
                  </a:lnTo>
                  <a:lnTo>
                    <a:pt x="257386" y="39384"/>
                  </a:lnTo>
                  <a:lnTo>
                    <a:pt x="256202" y="44049"/>
                  </a:lnTo>
                  <a:lnTo>
                    <a:pt x="254726" y="48681"/>
                  </a:lnTo>
                  <a:lnTo>
                    <a:pt x="253251" y="53312"/>
                  </a:lnTo>
                  <a:lnTo>
                    <a:pt x="251708" y="58509"/>
                  </a:lnTo>
                  <a:lnTo>
                    <a:pt x="250095" y="64273"/>
                  </a:lnTo>
                  <a:lnTo>
                    <a:pt x="248483" y="70037"/>
                  </a:lnTo>
                  <a:lnTo>
                    <a:pt x="246939" y="76864"/>
                  </a:lnTo>
                  <a:lnTo>
                    <a:pt x="245463" y="84754"/>
                  </a:lnTo>
                  <a:lnTo>
                    <a:pt x="243648" y="96219"/>
                  </a:lnTo>
                  <a:lnTo>
                    <a:pt x="242162" y="109518"/>
                  </a:lnTo>
                  <a:lnTo>
                    <a:pt x="241102" y="124225"/>
                  </a:lnTo>
                  <a:lnTo>
                    <a:pt x="240639" y="136876"/>
                  </a:lnTo>
                  <a:lnTo>
                    <a:pt x="240472" y="150856"/>
                  </a:lnTo>
                  <a:lnTo>
                    <a:pt x="240472" y="151755"/>
                  </a:lnTo>
                  <a:lnTo>
                    <a:pt x="240620" y="165804"/>
                  </a:lnTo>
                  <a:lnTo>
                    <a:pt x="241063" y="178539"/>
                  </a:lnTo>
                  <a:lnTo>
                    <a:pt x="241803" y="189959"/>
                  </a:lnTo>
                  <a:lnTo>
                    <a:pt x="243270" y="204363"/>
                  </a:lnTo>
                  <a:lnTo>
                    <a:pt x="245008" y="216274"/>
                  </a:lnTo>
                  <a:lnTo>
                    <a:pt x="246939" y="226663"/>
                  </a:lnTo>
                  <a:lnTo>
                    <a:pt x="248483" y="233473"/>
                  </a:lnTo>
                  <a:lnTo>
                    <a:pt x="250095" y="239237"/>
                  </a:lnTo>
                  <a:lnTo>
                    <a:pt x="251708" y="245000"/>
                  </a:lnTo>
                  <a:lnTo>
                    <a:pt x="253251" y="250198"/>
                  </a:lnTo>
                  <a:lnTo>
                    <a:pt x="254726" y="254829"/>
                  </a:lnTo>
                  <a:lnTo>
                    <a:pt x="256202" y="259461"/>
                  </a:lnTo>
                  <a:lnTo>
                    <a:pt x="257386" y="264092"/>
                  </a:lnTo>
                  <a:lnTo>
                    <a:pt x="258277" y="268723"/>
                  </a:lnTo>
                  <a:lnTo>
                    <a:pt x="259203" y="273355"/>
                  </a:lnTo>
                  <a:lnTo>
                    <a:pt x="259666" y="278552"/>
                  </a:lnTo>
                  <a:lnTo>
                    <a:pt x="259666" y="284316"/>
                  </a:lnTo>
                  <a:lnTo>
                    <a:pt x="259666" y="289530"/>
                  </a:lnTo>
                  <a:lnTo>
                    <a:pt x="258431" y="293476"/>
                  </a:lnTo>
                  <a:lnTo>
                    <a:pt x="255961" y="296152"/>
                  </a:lnTo>
                  <a:lnTo>
                    <a:pt x="253526" y="298793"/>
                  </a:lnTo>
                  <a:lnTo>
                    <a:pt x="250507" y="300646"/>
                  </a:lnTo>
                  <a:lnTo>
                    <a:pt x="246905" y="301709"/>
                  </a:lnTo>
                  <a:lnTo>
                    <a:pt x="243337" y="302773"/>
                  </a:lnTo>
                  <a:lnTo>
                    <a:pt x="239786" y="303339"/>
                  </a:lnTo>
                  <a:lnTo>
                    <a:pt x="236252" y="303407"/>
                  </a:lnTo>
                  <a:lnTo>
                    <a:pt x="232753" y="303476"/>
                  </a:lnTo>
                  <a:lnTo>
                    <a:pt x="229889" y="303510"/>
                  </a:lnTo>
                  <a:lnTo>
                    <a:pt x="227658" y="303510"/>
                  </a:lnTo>
                  <a:lnTo>
                    <a:pt x="173265" y="303510"/>
                  </a:lnTo>
                  <a:lnTo>
                    <a:pt x="171001" y="303510"/>
                  </a:lnTo>
                  <a:lnTo>
                    <a:pt x="168102" y="303476"/>
                  </a:lnTo>
                  <a:lnTo>
                    <a:pt x="164569" y="303407"/>
                  </a:lnTo>
                  <a:lnTo>
                    <a:pt x="161069" y="303339"/>
                  </a:lnTo>
                  <a:lnTo>
                    <a:pt x="157536" y="302773"/>
                  </a:lnTo>
                  <a:lnTo>
                    <a:pt x="153968" y="301709"/>
                  </a:lnTo>
                  <a:lnTo>
                    <a:pt x="150400" y="300646"/>
                  </a:lnTo>
                  <a:lnTo>
                    <a:pt x="147381" y="298793"/>
                  </a:lnTo>
                  <a:lnTo>
                    <a:pt x="144911" y="296152"/>
                  </a:lnTo>
                  <a:lnTo>
                    <a:pt x="142441" y="293476"/>
                  </a:lnTo>
                  <a:lnTo>
                    <a:pt x="141206" y="289530"/>
                  </a:lnTo>
                  <a:lnTo>
                    <a:pt x="141206" y="284316"/>
                  </a:lnTo>
                  <a:lnTo>
                    <a:pt x="141206" y="278552"/>
                  </a:lnTo>
                  <a:lnTo>
                    <a:pt x="141652" y="273355"/>
                  </a:lnTo>
                  <a:lnTo>
                    <a:pt x="142544" y="268723"/>
                  </a:lnTo>
                  <a:lnTo>
                    <a:pt x="143470" y="264092"/>
                  </a:lnTo>
                  <a:lnTo>
                    <a:pt x="144671" y="259461"/>
                  </a:lnTo>
                  <a:lnTo>
                    <a:pt x="146146" y="254829"/>
                  </a:lnTo>
                  <a:lnTo>
                    <a:pt x="147621" y="250198"/>
                  </a:lnTo>
                  <a:lnTo>
                    <a:pt x="149165" y="244966"/>
                  </a:lnTo>
                  <a:lnTo>
                    <a:pt x="150777" y="239134"/>
                  </a:lnTo>
                  <a:lnTo>
                    <a:pt x="152424" y="233302"/>
                  </a:lnTo>
                  <a:lnTo>
                    <a:pt x="153985" y="226492"/>
                  </a:lnTo>
                  <a:lnTo>
                    <a:pt x="155460" y="218704"/>
                  </a:lnTo>
                  <a:lnTo>
                    <a:pt x="157232" y="207316"/>
                  </a:lnTo>
                  <a:lnTo>
                    <a:pt x="158618" y="193982"/>
                  </a:lnTo>
                  <a:lnTo>
                    <a:pt x="158908" y="190298"/>
                  </a:lnTo>
                  <a:lnTo>
                    <a:pt x="100758" y="190298"/>
                  </a:lnTo>
                  <a:lnTo>
                    <a:pt x="102047" y="204125"/>
                  </a:lnTo>
                  <a:lnTo>
                    <a:pt x="103721" y="216006"/>
                  </a:lnTo>
                  <a:lnTo>
                    <a:pt x="104206" y="218704"/>
                  </a:lnTo>
                  <a:lnTo>
                    <a:pt x="105681" y="226492"/>
                  </a:lnTo>
                  <a:lnTo>
                    <a:pt x="107225" y="233302"/>
                  </a:lnTo>
                  <a:lnTo>
                    <a:pt x="108837" y="239134"/>
                  </a:lnTo>
                  <a:lnTo>
                    <a:pt x="110484" y="244966"/>
                  </a:lnTo>
                  <a:lnTo>
                    <a:pt x="112045" y="250198"/>
                  </a:lnTo>
                  <a:lnTo>
                    <a:pt x="113520" y="254829"/>
                  </a:lnTo>
                  <a:lnTo>
                    <a:pt x="114995" y="259461"/>
                  </a:lnTo>
                  <a:lnTo>
                    <a:pt x="116179" y="264092"/>
                  </a:lnTo>
                  <a:lnTo>
                    <a:pt x="117071" y="268723"/>
                  </a:lnTo>
                  <a:lnTo>
                    <a:pt x="117997" y="273355"/>
                  </a:lnTo>
                  <a:lnTo>
                    <a:pt x="118460" y="278552"/>
                  </a:lnTo>
                  <a:lnTo>
                    <a:pt x="118460" y="284316"/>
                  </a:lnTo>
                  <a:lnTo>
                    <a:pt x="118460" y="289530"/>
                  </a:lnTo>
                  <a:lnTo>
                    <a:pt x="117225" y="293476"/>
                  </a:lnTo>
                  <a:lnTo>
                    <a:pt x="114755" y="296152"/>
                  </a:lnTo>
                  <a:lnTo>
                    <a:pt x="112319" y="298793"/>
                  </a:lnTo>
                  <a:lnTo>
                    <a:pt x="109301" y="300646"/>
                  </a:lnTo>
                  <a:lnTo>
                    <a:pt x="105699" y="301709"/>
                  </a:lnTo>
                  <a:lnTo>
                    <a:pt x="102130" y="302773"/>
                  </a:lnTo>
                  <a:lnTo>
                    <a:pt x="98580" y="303339"/>
                  </a:lnTo>
                  <a:lnTo>
                    <a:pt x="95046" y="303407"/>
                  </a:lnTo>
                  <a:lnTo>
                    <a:pt x="91547" y="303476"/>
                  </a:lnTo>
                  <a:lnTo>
                    <a:pt x="88665" y="303510"/>
                  </a:lnTo>
                  <a:lnTo>
                    <a:pt x="86401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3" y="303407"/>
                  </a:lnTo>
                  <a:lnTo>
                    <a:pt x="19863" y="303339"/>
                  </a:lnTo>
                  <a:lnTo>
                    <a:pt x="16313" y="302773"/>
                  </a:lnTo>
                  <a:lnTo>
                    <a:pt x="12710" y="301709"/>
                  </a:lnTo>
                  <a:lnTo>
                    <a:pt x="9142" y="300646"/>
                  </a:lnTo>
                  <a:lnTo>
                    <a:pt x="6123" y="298793"/>
                  </a:lnTo>
                  <a:lnTo>
                    <a:pt x="3653" y="296152"/>
                  </a:lnTo>
                  <a:lnTo>
                    <a:pt x="1217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8" y="268723"/>
                  </a:lnTo>
                  <a:lnTo>
                    <a:pt x="2264" y="264092"/>
                  </a:lnTo>
                  <a:lnTo>
                    <a:pt x="3465" y="259461"/>
                  </a:lnTo>
                  <a:lnTo>
                    <a:pt x="4940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3" y="233473"/>
                  </a:lnTo>
                  <a:lnTo>
                    <a:pt x="12727" y="226663"/>
                  </a:lnTo>
                  <a:lnTo>
                    <a:pt x="14203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5" y="190659"/>
                  </a:lnTo>
                  <a:lnTo>
                    <a:pt x="18564" y="179324"/>
                  </a:lnTo>
                  <a:lnTo>
                    <a:pt x="19027" y="166675"/>
                  </a:lnTo>
                  <a:lnTo>
                    <a:pt x="19194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9430361" y="2375645"/>
              <a:ext cx="233113" cy="303510"/>
            </a:xfrm>
            <a:custGeom>
              <a:avLst/>
              <a:gdLst/>
              <a:ahLst/>
              <a:cxnLst/>
              <a:rect l="l" t="t" r="r" b="b"/>
              <a:pathLst>
                <a:path w="233113" h="303510">
                  <a:moveTo>
                    <a:pt x="0" y="85577"/>
                  </a:moveTo>
                  <a:lnTo>
                    <a:pt x="0" y="21510"/>
                  </a:lnTo>
                  <a:lnTo>
                    <a:pt x="0" y="15026"/>
                  </a:lnTo>
                  <a:lnTo>
                    <a:pt x="1955" y="9828"/>
                  </a:lnTo>
                  <a:lnTo>
                    <a:pt x="5866" y="5917"/>
                  </a:lnTo>
                  <a:lnTo>
                    <a:pt x="9811" y="1972"/>
                  </a:lnTo>
                  <a:lnTo>
                    <a:pt x="15026" y="0"/>
                  </a:lnTo>
                  <a:lnTo>
                    <a:pt x="21510" y="0"/>
                  </a:lnTo>
                  <a:lnTo>
                    <a:pt x="211603" y="0"/>
                  </a:lnTo>
                  <a:lnTo>
                    <a:pt x="218087" y="0"/>
                  </a:lnTo>
                  <a:lnTo>
                    <a:pt x="223285" y="1972"/>
                  </a:lnTo>
                  <a:lnTo>
                    <a:pt x="227195" y="5917"/>
                  </a:lnTo>
                  <a:lnTo>
                    <a:pt x="231141" y="9828"/>
                  </a:lnTo>
                  <a:lnTo>
                    <a:pt x="233113" y="15026"/>
                  </a:lnTo>
                  <a:lnTo>
                    <a:pt x="233113" y="21510"/>
                  </a:lnTo>
                  <a:lnTo>
                    <a:pt x="233113" y="85577"/>
                  </a:lnTo>
                  <a:lnTo>
                    <a:pt x="233113" y="88802"/>
                  </a:lnTo>
                  <a:lnTo>
                    <a:pt x="231981" y="91410"/>
                  </a:lnTo>
                  <a:lnTo>
                    <a:pt x="229717" y="93399"/>
                  </a:lnTo>
                  <a:lnTo>
                    <a:pt x="227486" y="95355"/>
                  </a:lnTo>
                  <a:lnTo>
                    <a:pt x="224828" y="96333"/>
                  </a:lnTo>
                  <a:lnTo>
                    <a:pt x="221741" y="96333"/>
                  </a:lnTo>
                  <a:lnTo>
                    <a:pt x="217384" y="96333"/>
                  </a:lnTo>
                  <a:lnTo>
                    <a:pt x="213335" y="95492"/>
                  </a:lnTo>
                  <a:lnTo>
                    <a:pt x="209596" y="93811"/>
                  </a:lnTo>
                  <a:lnTo>
                    <a:pt x="205891" y="92096"/>
                  </a:lnTo>
                  <a:lnTo>
                    <a:pt x="202203" y="89952"/>
                  </a:lnTo>
                  <a:lnTo>
                    <a:pt x="198532" y="87379"/>
                  </a:lnTo>
                  <a:lnTo>
                    <a:pt x="194895" y="84771"/>
                  </a:lnTo>
                  <a:lnTo>
                    <a:pt x="191139" y="82198"/>
                  </a:lnTo>
                  <a:lnTo>
                    <a:pt x="187263" y="79660"/>
                  </a:lnTo>
                  <a:lnTo>
                    <a:pt x="183420" y="77121"/>
                  </a:lnTo>
                  <a:lnTo>
                    <a:pt x="179132" y="75011"/>
                  </a:lnTo>
                  <a:lnTo>
                    <a:pt x="174398" y="73330"/>
                  </a:lnTo>
                  <a:lnTo>
                    <a:pt x="169697" y="71649"/>
                  </a:lnTo>
                  <a:lnTo>
                    <a:pt x="164397" y="70808"/>
                  </a:lnTo>
                  <a:lnTo>
                    <a:pt x="158496" y="70808"/>
                  </a:lnTo>
                  <a:lnTo>
                    <a:pt x="155358" y="70808"/>
                  </a:lnTo>
                  <a:lnTo>
                    <a:pt x="155358" y="151755"/>
                  </a:lnTo>
                  <a:lnTo>
                    <a:pt x="155500" y="165805"/>
                  </a:lnTo>
                  <a:lnTo>
                    <a:pt x="155927" y="178540"/>
                  </a:lnTo>
                  <a:lnTo>
                    <a:pt x="156639" y="189961"/>
                  </a:lnTo>
                  <a:lnTo>
                    <a:pt x="158104" y="204363"/>
                  </a:lnTo>
                  <a:lnTo>
                    <a:pt x="159842" y="216274"/>
                  </a:lnTo>
                  <a:lnTo>
                    <a:pt x="161773" y="226663"/>
                  </a:lnTo>
                  <a:lnTo>
                    <a:pt x="163316" y="233473"/>
                  </a:lnTo>
                  <a:lnTo>
                    <a:pt x="164928" y="239237"/>
                  </a:lnTo>
                  <a:lnTo>
                    <a:pt x="166541" y="245000"/>
                  </a:lnTo>
                  <a:lnTo>
                    <a:pt x="168085" y="250198"/>
                  </a:lnTo>
                  <a:lnTo>
                    <a:pt x="169560" y="254829"/>
                  </a:lnTo>
                  <a:lnTo>
                    <a:pt x="171036" y="259461"/>
                  </a:lnTo>
                  <a:lnTo>
                    <a:pt x="172219" y="264092"/>
                  </a:lnTo>
                  <a:lnTo>
                    <a:pt x="173111" y="268723"/>
                  </a:lnTo>
                  <a:lnTo>
                    <a:pt x="174037" y="273355"/>
                  </a:lnTo>
                  <a:lnTo>
                    <a:pt x="174500" y="278552"/>
                  </a:lnTo>
                  <a:lnTo>
                    <a:pt x="174500" y="284316"/>
                  </a:lnTo>
                  <a:lnTo>
                    <a:pt x="174500" y="289530"/>
                  </a:lnTo>
                  <a:lnTo>
                    <a:pt x="173265" y="293476"/>
                  </a:lnTo>
                  <a:lnTo>
                    <a:pt x="170795" y="296152"/>
                  </a:lnTo>
                  <a:lnTo>
                    <a:pt x="168360" y="298793"/>
                  </a:lnTo>
                  <a:lnTo>
                    <a:pt x="165341" y="300646"/>
                  </a:lnTo>
                  <a:lnTo>
                    <a:pt x="161739" y="301709"/>
                  </a:lnTo>
                  <a:lnTo>
                    <a:pt x="158171" y="302773"/>
                  </a:lnTo>
                  <a:lnTo>
                    <a:pt x="154620" y="303339"/>
                  </a:lnTo>
                  <a:lnTo>
                    <a:pt x="151086" y="303407"/>
                  </a:lnTo>
                  <a:lnTo>
                    <a:pt x="147587" y="303476"/>
                  </a:lnTo>
                  <a:lnTo>
                    <a:pt x="144723" y="303510"/>
                  </a:lnTo>
                  <a:lnTo>
                    <a:pt x="142493" y="303510"/>
                  </a:lnTo>
                  <a:lnTo>
                    <a:pt x="88099" y="303510"/>
                  </a:lnTo>
                  <a:lnTo>
                    <a:pt x="85869" y="303510"/>
                  </a:lnTo>
                  <a:lnTo>
                    <a:pt x="82987" y="303476"/>
                  </a:lnTo>
                  <a:lnTo>
                    <a:pt x="79454" y="303407"/>
                  </a:lnTo>
                  <a:lnTo>
                    <a:pt x="75954" y="303339"/>
                  </a:lnTo>
                  <a:lnTo>
                    <a:pt x="72404" y="302773"/>
                  </a:lnTo>
                  <a:lnTo>
                    <a:pt x="68802" y="301709"/>
                  </a:lnTo>
                  <a:lnTo>
                    <a:pt x="65234" y="300646"/>
                  </a:lnTo>
                  <a:lnTo>
                    <a:pt x="62215" y="298793"/>
                  </a:lnTo>
                  <a:lnTo>
                    <a:pt x="59744" y="296152"/>
                  </a:lnTo>
                  <a:lnTo>
                    <a:pt x="57275" y="293476"/>
                  </a:lnTo>
                  <a:lnTo>
                    <a:pt x="56040" y="289530"/>
                  </a:lnTo>
                  <a:lnTo>
                    <a:pt x="56040" y="284316"/>
                  </a:lnTo>
                  <a:lnTo>
                    <a:pt x="56040" y="278552"/>
                  </a:lnTo>
                  <a:lnTo>
                    <a:pt x="56503" y="273355"/>
                  </a:lnTo>
                  <a:lnTo>
                    <a:pt x="57429" y="268723"/>
                  </a:lnTo>
                  <a:lnTo>
                    <a:pt x="58356" y="264092"/>
                  </a:lnTo>
                  <a:lnTo>
                    <a:pt x="59556" y="259461"/>
                  </a:lnTo>
                  <a:lnTo>
                    <a:pt x="61031" y="254829"/>
                  </a:lnTo>
                  <a:lnTo>
                    <a:pt x="62506" y="250198"/>
                  </a:lnTo>
                  <a:lnTo>
                    <a:pt x="64050" y="245000"/>
                  </a:lnTo>
                  <a:lnTo>
                    <a:pt x="65662" y="239237"/>
                  </a:lnTo>
                  <a:lnTo>
                    <a:pt x="67275" y="233473"/>
                  </a:lnTo>
                  <a:lnTo>
                    <a:pt x="68819" y="226663"/>
                  </a:lnTo>
                  <a:lnTo>
                    <a:pt x="70294" y="218807"/>
                  </a:lnTo>
                  <a:lnTo>
                    <a:pt x="72100" y="207314"/>
                  </a:lnTo>
                  <a:lnTo>
                    <a:pt x="73555" y="194027"/>
                  </a:lnTo>
                  <a:lnTo>
                    <a:pt x="74603" y="179324"/>
                  </a:lnTo>
                  <a:lnTo>
                    <a:pt x="75066" y="166675"/>
                  </a:lnTo>
                  <a:lnTo>
                    <a:pt x="75233" y="152712"/>
                  </a:lnTo>
                  <a:lnTo>
                    <a:pt x="75234" y="151755"/>
                  </a:lnTo>
                  <a:lnTo>
                    <a:pt x="75234" y="70808"/>
                  </a:lnTo>
                  <a:lnTo>
                    <a:pt x="74616" y="70808"/>
                  </a:lnTo>
                  <a:lnTo>
                    <a:pt x="68716" y="70808"/>
                  </a:lnTo>
                  <a:lnTo>
                    <a:pt x="63399" y="71649"/>
                  </a:lnTo>
                  <a:lnTo>
                    <a:pt x="58664" y="73330"/>
                  </a:lnTo>
                  <a:lnTo>
                    <a:pt x="53964" y="75011"/>
                  </a:lnTo>
                  <a:lnTo>
                    <a:pt x="49675" y="77121"/>
                  </a:lnTo>
                  <a:lnTo>
                    <a:pt x="45799" y="79660"/>
                  </a:lnTo>
                  <a:lnTo>
                    <a:pt x="41957" y="82198"/>
                  </a:lnTo>
                  <a:lnTo>
                    <a:pt x="38200" y="84771"/>
                  </a:lnTo>
                  <a:lnTo>
                    <a:pt x="34529" y="87379"/>
                  </a:lnTo>
                  <a:lnTo>
                    <a:pt x="30892" y="89952"/>
                  </a:lnTo>
                  <a:lnTo>
                    <a:pt x="27205" y="92096"/>
                  </a:lnTo>
                  <a:lnTo>
                    <a:pt x="23465" y="93811"/>
                  </a:lnTo>
                  <a:lnTo>
                    <a:pt x="19761" y="95492"/>
                  </a:lnTo>
                  <a:lnTo>
                    <a:pt x="15729" y="96333"/>
                  </a:lnTo>
                  <a:lnTo>
                    <a:pt x="11372" y="96333"/>
                  </a:lnTo>
                  <a:lnTo>
                    <a:pt x="8285" y="96333"/>
                  </a:lnTo>
                  <a:lnTo>
                    <a:pt x="5609" y="95355"/>
                  </a:lnTo>
                  <a:lnTo>
                    <a:pt x="3344" y="93399"/>
                  </a:lnTo>
                  <a:lnTo>
                    <a:pt x="1114" y="91410"/>
                  </a:lnTo>
                  <a:lnTo>
                    <a:pt x="0" y="88802"/>
                  </a:lnTo>
                  <a:lnTo>
                    <a:pt x="0" y="85577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9671901" y="2375645"/>
              <a:ext cx="222976" cy="303510"/>
            </a:xfrm>
            <a:custGeom>
              <a:avLst/>
              <a:gdLst/>
              <a:ahLst/>
              <a:cxnLst/>
              <a:rect l="l" t="t" r="r" b="b"/>
              <a:pathLst>
                <a:path w="222976" h="303510">
                  <a:moveTo>
                    <a:pt x="19194" y="147535"/>
                  </a:moveTo>
                  <a:lnTo>
                    <a:pt x="19037" y="133501"/>
                  </a:lnTo>
                  <a:lnTo>
                    <a:pt x="18568" y="120823"/>
                  </a:lnTo>
                  <a:lnTo>
                    <a:pt x="17804" y="109712"/>
                  </a:lnTo>
                  <a:lnTo>
                    <a:pt x="16349" y="95983"/>
                  </a:lnTo>
                  <a:lnTo>
                    <a:pt x="14544" y="84199"/>
                  </a:lnTo>
                  <a:lnTo>
                    <a:pt x="12727" y="74805"/>
                  </a:lnTo>
                  <a:lnTo>
                    <a:pt x="11184" y="68201"/>
                  </a:lnTo>
                  <a:lnTo>
                    <a:pt x="9571" y="62575"/>
                  </a:lnTo>
                  <a:lnTo>
                    <a:pt x="7959" y="56949"/>
                  </a:lnTo>
                  <a:lnTo>
                    <a:pt x="6415" y="51854"/>
                  </a:lnTo>
                  <a:lnTo>
                    <a:pt x="4939" y="47291"/>
                  </a:lnTo>
                  <a:lnTo>
                    <a:pt x="3464" y="42728"/>
                  </a:lnTo>
                  <a:lnTo>
                    <a:pt x="2264" y="38200"/>
                  </a:lnTo>
                  <a:lnTo>
                    <a:pt x="1337" y="33706"/>
                  </a:lnTo>
                  <a:lnTo>
                    <a:pt x="446" y="29212"/>
                  </a:lnTo>
                  <a:lnTo>
                    <a:pt x="0" y="24220"/>
                  </a:lnTo>
                  <a:lnTo>
                    <a:pt x="0" y="18731"/>
                  </a:lnTo>
                  <a:lnTo>
                    <a:pt x="0" y="13688"/>
                  </a:lnTo>
                  <a:lnTo>
                    <a:pt x="1218" y="9863"/>
                  </a:lnTo>
                  <a:lnTo>
                    <a:pt x="3653" y="7255"/>
                  </a:lnTo>
                  <a:lnTo>
                    <a:pt x="6124" y="4648"/>
                  </a:lnTo>
                  <a:lnTo>
                    <a:pt x="9143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202135" y="0"/>
                  </a:lnTo>
                  <a:lnTo>
                    <a:pt x="208310" y="0"/>
                  </a:lnTo>
                  <a:lnTo>
                    <a:pt x="213318" y="1938"/>
                  </a:lnTo>
                  <a:lnTo>
                    <a:pt x="217160" y="5814"/>
                  </a:lnTo>
                  <a:lnTo>
                    <a:pt x="221037" y="9657"/>
                  </a:lnTo>
                  <a:lnTo>
                    <a:pt x="222976" y="14666"/>
                  </a:lnTo>
                  <a:lnTo>
                    <a:pt x="222976" y="20841"/>
                  </a:lnTo>
                  <a:lnTo>
                    <a:pt x="222976" y="81152"/>
                  </a:lnTo>
                  <a:lnTo>
                    <a:pt x="222976" y="84788"/>
                  </a:lnTo>
                  <a:lnTo>
                    <a:pt x="222770" y="88511"/>
                  </a:lnTo>
                  <a:lnTo>
                    <a:pt x="222358" y="92319"/>
                  </a:lnTo>
                  <a:lnTo>
                    <a:pt x="221947" y="96092"/>
                  </a:lnTo>
                  <a:lnTo>
                    <a:pt x="220677" y="99214"/>
                  </a:lnTo>
                  <a:lnTo>
                    <a:pt x="218550" y="101684"/>
                  </a:lnTo>
                  <a:lnTo>
                    <a:pt x="216457" y="104154"/>
                  </a:lnTo>
                  <a:lnTo>
                    <a:pt x="212958" y="105389"/>
                  </a:lnTo>
                  <a:lnTo>
                    <a:pt x="208052" y="105389"/>
                  </a:lnTo>
                  <a:lnTo>
                    <a:pt x="202975" y="105389"/>
                  </a:lnTo>
                  <a:lnTo>
                    <a:pt x="198018" y="103811"/>
                  </a:lnTo>
                  <a:lnTo>
                    <a:pt x="193180" y="100655"/>
                  </a:lnTo>
                  <a:lnTo>
                    <a:pt x="188343" y="97465"/>
                  </a:lnTo>
                  <a:lnTo>
                    <a:pt x="183283" y="93554"/>
                  </a:lnTo>
                  <a:lnTo>
                    <a:pt x="178000" y="88922"/>
                  </a:lnTo>
                  <a:lnTo>
                    <a:pt x="172716" y="84291"/>
                  </a:lnTo>
                  <a:lnTo>
                    <a:pt x="166884" y="79694"/>
                  </a:lnTo>
                  <a:lnTo>
                    <a:pt x="160504" y="75131"/>
                  </a:lnTo>
                  <a:lnTo>
                    <a:pt x="154122" y="70568"/>
                  </a:lnTo>
                  <a:lnTo>
                    <a:pt x="146952" y="66709"/>
                  </a:lnTo>
                  <a:lnTo>
                    <a:pt x="138993" y="63553"/>
                  </a:lnTo>
                  <a:lnTo>
                    <a:pt x="127349" y="60205"/>
                  </a:lnTo>
                  <a:lnTo>
                    <a:pt x="114232" y="58850"/>
                  </a:lnTo>
                  <a:lnTo>
                    <a:pt x="111719" y="58818"/>
                  </a:lnTo>
                  <a:lnTo>
                    <a:pt x="107774" y="58818"/>
                  </a:lnTo>
                  <a:lnTo>
                    <a:pt x="104927" y="60053"/>
                  </a:lnTo>
                  <a:lnTo>
                    <a:pt x="103177" y="62523"/>
                  </a:lnTo>
                  <a:lnTo>
                    <a:pt x="101427" y="64959"/>
                  </a:lnTo>
                  <a:lnTo>
                    <a:pt x="100329" y="68355"/>
                  </a:lnTo>
                  <a:lnTo>
                    <a:pt x="99883" y="72712"/>
                  </a:lnTo>
                  <a:lnTo>
                    <a:pt x="99472" y="77069"/>
                  </a:lnTo>
                  <a:lnTo>
                    <a:pt x="99266" y="82130"/>
                  </a:lnTo>
                  <a:lnTo>
                    <a:pt x="99266" y="87893"/>
                  </a:lnTo>
                  <a:lnTo>
                    <a:pt x="99266" y="95612"/>
                  </a:lnTo>
                  <a:lnTo>
                    <a:pt x="99900" y="101942"/>
                  </a:lnTo>
                  <a:lnTo>
                    <a:pt x="101170" y="106882"/>
                  </a:lnTo>
                  <a:lnTo>
                    <a:pt x="102439" y="111788"/>
                  </a:lnTo>
                  <a:lnTo>
                    <a:pt x="105098" y="115304"/>
                  </a:lnTo>
                  <a:lnTo>
                    <a:pt x="109146" y="117431"/>
                  </a:lnTo>
                  <a:lnTo>
                    <a:pt x="113229" y="119524"/>
                  </a:lnTo>
                  <a:lnTo>
                    <a:pt x="119421" y="120347"/>
                  </a:lnTo>
                  <a:lnTo>
                    <a:pt x="127723" y="119901"/>
                  </a:lnTo>
                  <a:lnTo>
                    <a:pt x="134036" y="119490"/>
                  </a:lnTo>
                  <a:lnTo>
                    <a:pt x="139473" y="118838"/>
                  </a:lnTo>
                  <a:lnTo>
                    <a:pt x="144036" y="117946"/>
                  </a:lnTo>
                  <a:lnTo>
                    <a:pt x="148633" y="117019"/>
                  </a:lnTo>
                  <a:lnTo>
                    <a:pt x="152887" y="116145"/>
                  </a:lnTo>
                  <a:lnTo>
                    <a:pt x="156798" y="115321"/>
                  </a:lnTo>
                  <a:lnTo>
                    <a:pt x="160744" y="114464"/>
                  </a:lnTo>
                  <a:lnTo>
                    <a:pt x="164894" y="114035"/>
                  </a:lnTo>
                  <a:lnTo>
                    <a:pt x="169252" y="114035"/>
                  </a:lnTo>
                  <a:lnTo>
                    <a:pt x="174878" y="114035"/>
                  </a:lnTo>
                  <a:lnTo>
                    <a:pt x="178806" y="115870"/>
                  </a:lnTo>
                  <a:lnTo>
                    <a:pt x="181036" y="119541"/>
                  </a:lnTo>
                  <a:lnTo>
                    <a:pt x="183300" y="123177"/>
                  </a:lnTo>
                  <a:lnTo>
                    <a:pt x="184432" y="127020"/>
                  </a:lnTo>
                  <a:lnTo>
                    <a:pt x="184432" y="131068"/>
                  </a:lnTo>
                  <a:lnTo>
                    <a:pt x="184432" y="173471"/>
                  </a:lnTo>
                  <a:lnTo>
                    <a:pt x="184432" y="177382"/>
                  </a:lnTo>
                  <a:lnTo>
                    <a:pt x="183300" y="181207"/>
                  </a:lnTo>
                  <a:lnTo>
                    <a:pt x="181036" y="184947"/>
                  </a:lnTo>
                  <a:lnTo>
                    <a:pt x="178806" y="188686"/>
                  </a:lnTo>
                  <a:lnTo>
                    <a:pt x="174878" y="190556"/>
                  </a:lnTo>
                  <a:lnTo>
                    <a:pt x="169252" y="190556"/>
                  </a:lnTo>
                  <a:lnTo>
                    <a:pt x="164894" y="190556"/>
                  </a:lnTo>
                  <a:lnTo>
                    <a:pt x="160744" y="190127"/>
                  </a:lnTo>
                  <a:lnTo>
                    <a:pt x="156798" y="189269"/>
                  </a:lnTo>
                  <a:lnTo>
                    <a:pt x="152887" y="188412"/>
                  </a:lnTo>
                  <a:lnTo>
                    <a:pt x="148633" y="187502"/>
                  </a:lnTo>
                  <a:lnTo>
                    <a:pt x="144036" y="186542"/>
                  </a:lnTo>
                  <a:lnTo>
                    <a:pt x="139473" y="185547"/>
                  </a:lnTo>
                  <a:lnTo>
                    <a:pt x="134036" y="184912"/>
                  </a:lnTo>
                  <a:lnTo>
                    <a:pt x="127723" y="184638"/>
                  </a:lnTo>
                  <a:lnTo>
                    <a:pt x="119729" y="184226"/>
                  </a:lnTo>
                  <a:lnTo>
                    <a:pt x="113692" y="185032"/>
                  </a:lnTo>
                  <a:lnTo>
                    <a:pt x="109609" y="187056"/>
                  </a:lnTo>
                  <a:lnTo>
                    <a:pt x="105526" y="189081"/>
                  </a:lnTo>
                  <a:lnTo>
                    <a:pt x="102782" y="192425"/>
                  </a:lnTo>
                  <a:lnTo>
                    <a:pt x="101376" y="197091"/>
                  </a:lnTo>
                  <a:lnTo>
                    <a:pt x="99969" y="201723"/>
                  </a:lnTo>
                  <a:lnTo>
                    <a:pt x="99266" y="207898"/>
                  </a:lnTo>
                  <a:lnTo>
                    <a:pt x="99266" y="215617"/>
                  </a:lnTo>
                  <a:lnTo>
                    <a:pt x="99266" y="221243"/>
                  </a:lnTo>
                  <a:lnTo>
                    <a:pt x="99472" y="226269"/>
                  </a:lnTo>
                  <a:lnTo>
                    <a:pt x="99883" y="230695"/>
                  </a:lnTo>
                  <a:lnTo>
                    <a:pt x="100329" y="235120"/>
                  </a:lnTo>
                  <a:lnTo>
                    <a:pt x="101427" y="238568"/>
                  </a:lnTo>
                  <a:lnTo>
                    <a:pt x="103177" y="241038"/>
                  </a:lnTo>
                  <a:lnTo>
                    <a:pt x="104927" y="243474"/>
                  </a:lnTo>
                  <a:lnTo>
                    <a:pt x="107774" y="244692"/>
                  </a:lnTo>
                  <a:lnTo>
                    <a:pt x="111719" y="244692"/>
                  </a:lnTo>
                  <a:lnTo>
                    <a:pt x="125101" y="243695"/>
                  </a:lnTo>
                  <a:lnTo>
                    <a:pt x="137010" y="240706"/>
                  </a:lnTo>
                  <a:lnTo>
                    <a:pt x="146952" y="236801"/>
                  </a:lnTo>
                  <a:lnTo>
                    <a:pt x="154122" y="232907"/>
                  </a:lnTo>
                  <a:lnTo>
                    <a:pt x="160504" y="228276"/>
                  </a:lnTo>
                  <a:lnTo>
                    <a:pt x="166884" y="223644"/>
                  </a:lnTo>
                  <a:lnTo>
                    <a:pt x="172716" y="219047"/>
                  </a:lnTo>
                  <a:lnTo>
                    <a:pt x="178000" y="214485"/>
                  </a:lnTo>
                  <a:lnTo>
                    <a:pt x="183283" y="209888"/>
                  </a:lnTo>
                  <a:lnTo>
                    <a:pt x="188343" y="206011"/>
                  </a:lnTo>
                  <a:lnTo>
                    <a:pt x="193180" y="202855"/>
                  </a:lnTo>
                  <a:lnTo>
                    <a:pt x="198018" y="199698"/>
                  </a:lnTo>
                  <a:lnTo>
                    <a:pt x="202975" y="198120"/>
                  </a:lnTo>
                  <a:lnTo>
                    <a:pt x="208052" y="198120"/>
                  </a:lnTo>
                  <a:lnTo>
                    <a:pt x="212958" y="198120"/>
                  </a:lnTo>
                  <a:lnTo>
                    <a:pt x="216457" y="199355"/>
                  </a:lnTo>
                  <a:lnTo>
                    <a:pt x="218550" y="201825"/>
                  </a:lnTo>
                  <a:lnTo>
                    <a:pt x="220677" y="204261"/>
                  </a:lnTo>
                  <a:lnTo>
                    <a:pt x="221947" y="207349"/>
                  </a:lnTo>
                  <a:lnTo>
                    <a:pt x="222358" y="211088"/>
                  </a:lnTo>
                  <a:lnTo>
                    <a:pt x="222770" y="214793"/>
                  </a:lnTo>
                  <a:lnTo>
                    <a:pt x="222976" y="218550"/>
                  </a:lnTo>
                  <a:lnTo>
                    <a:pt x="222976" y="222358"/>
                  </a:lnTo>
                  <a:lnTo>
                    <a:pt x="222976" y="282618"/>
                  </a:lnTo>
                  <a:lnTo>
                    <a:pt x="222976" y="288827"/>
                  </a:lnTo>
                  <a:lnTo>
                    <a:pt x="221037" y="293870"/>
                  </a:lnTo>
                  <a:lnTo>
                    <a:pt x="217160" y="297747"/>
                  </a:lnTo>
                  <a:lnTo>
                    <a:pt x="213318" y="301589"/>
                  </a:lnTo>
                  <a:lnTo>
                    <a:pt x="208310" y="303510"/>
                  </a:lnTo>
                  <a:lnTo>
                    <a:pt x="202135" y="303510"/>
                  </a:lnTo>
                  <a:lnTo>
                    <a:pt x="28663" y="303510"/>
                  </a:lnTo>
                  <a:lnTo>
                    <a:pt x="26399" y="303510"/>
                  </a:lnTo>
                  <a:lnTo>
                    <a:pt x="23688" y="303476"/>
                  </a:lnTo>
                  <a:lnTo>
                    <a:pt x="20532" y="303407"/>
                  </a:lnTo>
                  <a:lnTo>
                    <a:pt x="17376" y="303339"/>
                  </a:lnTo>
                  <a:lnTo>
                    <a:pt x="14220" y="302773"/>
                  </a:lnTo>
                  <a:lnTo>
                    <a:pt x="11064" y="301709"/>
                  </a:lnTo>
                  <a:lnTo>
                    <a:pt x="7907" y="300646"/>
                  </a:lnTo>
                  <a:lnTo>
                    <a:pt x="5265" y="298828"/>
                  </a:lnTo>
                  <a:lnTo>
                    <a:pt x="3138" y="296255"/>
                  </a:lnTo>
                  <a:lnTo>
                    <a:pt x="1046" y="293647"/>
                  </a:lnTo>
                  <a:lnTo>
                    <a:pt x="0" y="289805"/>
                  </a:lnTo>
                  <a:lnTo>
                    <a:pt x="0" y="284727"/>
                  </a:lnTo>
                  <a:lnTo>
                    <a:pt x="0" y="277592"/>
                  </a:lnTo>
                  <a:lnTo>
                    <a:pt x="634" y="271039"/>
                  </a:lnTo>
                  <a:lnTo>
                    <a:pt x="1904" y="265070"/>
                  </a:lnTo>
                  <a:lnTo>
                    <a:pt x="3173" y="259066"/>
                  </a:lnTo>
                  <a:lnTo>
                    <a:pt x="4751" y="252805"/>
                  </a:lnTo>
                  <a:lnTo>
                    <a:pt x="6638" y="246287"/>
                  </a:lnTo>
                  <a:lnTo>
                    <a:pt x="8525" y="239734"/>
                  </a:lnTo>
                  <a:lnTo>
                    <a:pt x="10446" y="232153"/>
                  </a:lnTo>
                  <a:lnTo>
                    <a:pt x="12401" y="223542"/>
                  </a:lnTo>
                  <a:lnTo>
                    <a:pt x="14621" y="212279"/>
                  </a:lnTo>
                  <a:lnTo>
                    <a:pt x="16494" y="199296"/>
                  </a:lnTo>
                  <a:lnTo>
                    <a:pt x="17290" y="192254"/>
                  </a:lnTo>
                  <a:lnTo>
                    <a:pt x="18217" y="181186"/>
                  </a:lnTo>
                  <a:lnTo>
                    <a:pt x="18838" y="168835"/>
                  </a:lnTo>
                  <a:lnTo>
                    <a:pt x="19152" y="155199"/>
                  </a:lnTo>
                  <a:lnTo>
                    <a:pt x="19194" y="14753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9899102" y="2372455"/>
              <a:ext cx="232496" cy="309840"/>
            </a:xfrm>
            <a:custGeom>
              <a:avLst/>
              <a:gdLst/>
              <a:ahLst/>
              <a:cxnLst/>
              <a:rect l="l" t="t" r="r" b="b"/>
              <a:pathLst>
                <a:path w="232496" h="309840">
                  <a:moveTo>
                    <a:pt x="127929" y="309840"/>
                  </a:moveTo>
                  <a:lnTo>
                    <a:pt x="113879" y="309374"/>
                  </a:lnTo>
                  <a:lnTo>
                    <a:pt x="100797" y="307978"/>
                  </a:lnTo>
                  <a:lnTo>
                    <a:pt x="88682" y="305651"/>
                  </a:lnTo>
                  <a:lnTo>
                    <a:pt x="77536" y="302393"/>
                  </a:lnTo>
                  <a:lnTo>
                    <a:pt x="64340" y="296827"/>
                  </a:lnTo>
                  <a:lnTo>
                    <a:pt x="53275" y="290431"/>
                  </a:lnTo>
                  <a:lnTo>
                    <a:pt x="43427" y="282882"/>
                  </a:lnTo>
                  <a:lnTo>
                    <a:pt x="31695" y="270589"/>
                  </a:lnTo>
                  <a:lnTo>
                    <a:pt x="24272" y="260300"/>
                  </a:lnTo>
                  <a:lnTo>
                    <a:pt x="17973" y="249075"/>
                  </a:lnTo>
                  <a:lnTo>
                    <a:pt x="12016" y="234982"/>
                  </a:lnTo>
                  <a:lnTo>
                    <a:pt x="8167" y="222979"/>
                  </a:lnTo>
                  <a:lnTo>
                    <a:pt x="5125" y="210328"/>
                  </a:lnTo>
                  <a:lnTo>
                    <a:pt x="2146" y="191546"/>
                  </a:lnTo>
                  <a:lnTo>
                    <a:pt x="906" y="179014"/>
                  </a:lnTo>
                  <a:lnTo>
                    <a:pt x="193" y="166185"/>
                  </a:lnTo>
                  <a:lnTo>
                    <a:pt x="0" y="154945"/>
                  </a:lnTo>
                  <a:lnTo>
                    <a:pt x="263" y="141851"/>
                  </a:lnTo>
                  <a:lnTo>
                    <a:pt x="1053" y="129061"/>
                  </a:lnTo>
                  <a:lnTo>
                    <a:pt x="2370" y="116577"/>
                  </a:lnTo>
                  <a:lnTo>
                    <a:pt x="3910" y="106161"/>
                  </a:lnTo>
                  <a:lnTo>
                    <a:pt x="6546" y="93177"/>
                  </a:lnTo>
                  <a:lnTo>
                    <a:pt x="9988" y="80846"/>
                  </a:lnTo>
                  <a:lnTo>
                    <a:pt x="14235" y="69170"/>
                  </a:lnTo>
                  <a:lnTo>
                    <a:pt x="22711" y="52088"/>
                  </a:lnTo>
                  <a:lnTo>
                    <a:pt x="29874" y="41580"/>
                  </a:lnTo>
                  <a:lnTo>
                    <a:pt x="38160" y="32028"/>
                  </a:lnTo>
                  <a:lnTo>
                    <a:pt x="49659" y="21971"/>
                  </a:lnTo>
                  <a:lnTo>
                    <a:pt x="60295" y="15165"/>
                  </a:lnTo>
                  <a:lnTo>
                    <a:pt x="72149" y="9531"/>
                  </a:lnTo>
                  <a:lnTo>
                    <a:pt x="87685" y="4462"/>
                  </a:lnTo>
                  <a:lnTo>
                    <a:pt x="99715" y="2039"/>
                  </a:lnTo>
                  <a:lnTo>
                    <a:pt x="112711" y="552"/>
                  </a:lnTo>
                  <a:lnTo>
                    <a:pt x="126676" y="3"/>
                  </a:lnTo>
                  <a:lnTo>
                    <a:pt x="127929" y="0"/>
                  </a:lnTo>
                  <a:lnTo>
                    <a:pt x="142282" y="455"/>
                  </a:lnTo>
                  <a:lnTo>
                    <a:pt x="155427" y="1820"/>
                  </a:lnTo>
                  <a:lnTo>
                    <a:pt x="167366" y="4096"/>
                  </a:lnTo>
                  <a:lnTo>
                    <a:pt x="177588" y="7101"/>
                  </a:lnTo>
                  <a:lnTo>
                    <a:pt x="190403" y="12455"/>
                  </a:lnTo>
                  <a:lnTo>
                    <a:pt x="201315" y="18868"/>
                  </a:lnTo>
                  <a:lnTo>
                    <a:pt x="209698" y="25729"/>
                  </a:lnTo>
                  <a:lnTo>
                    <a:pt x="218512" y="35673"/>
                  </a:lnTo>
                  <a:lnTo>
                    <a:pt x="225039" y="46355"/>
                  </a:lnTo>
                  <a:lnTo>
                    <a:pt x="230931" y="63603"/>
                  </a:lnTo>
                  <a:lnTo>
                    <a:pt x="232464" y="75982"/>
                  </a:lnTo>
                  <a:lnTo>
                    <a:pt x="232496" y="78013"/>
                  </a:lnTo>
                  <a:lnTo>
                    <a:pt x="232496" y="85732"/>
                  </a:lnTo>
                  <a:lnTo>
                    <a:pt x="227967" y="99214"/>
                  </a:lnTo>
                  <a:lnTo>
                    <a:pt x="220969" y="111102"/>
                  </a:lnTo>
                  <a:lnTo>
                    <a:pt x="216029" y="115733"/>
                  </a:lnTo>
                  <a:lnTo>
                    <a:pt x="211123" y="120364"/>
                  </a:lnTo>
                  <a:lnTo>
                    <a:pt x="205650" y="123949"/>
                  </a:lnTo>
                  <a:lnTo>
                    <a:pt x="199613" y="126488"/>
                  </a:lnTo>
                  <a:lnTo>
                    <a:pt x="193575" y="129027"/>
                  </a:lnTo>
                  <a:lnTo>
                    <a:pt x="187605" y="130296"/>
                  </a:lnTo>
                  <a:lnTo>
                    <a:pt x="181704" y="130296"/>
                  </a:lnTo>
                  <a:lnTo>
                    <a:pt x="174123" y="130296"/>
                  </a:lnTo>
                  <a:lnTo>
                    <a:pt x="167553" y="127775"/>
                  </a:lnTo>
                  <a:lnTo>
                    <a:pt x="161996" y="122732"/>
                  </a:lnTo>
                  <a:lnTo>
                    <a:pt x="155789" y="112983"/>
                  </a:lnTo>
                  <a:lnTo>
                    <a:pt x="153660" y="98805"/>
                  </a:lnTo>
                  <a:lnTo>
                    <a:pt x="153659" y="98442"/>
                  </a:lnTo>
                  <a:lnTo>
                    <a:pt x="153659" y="90312"/>
                  </a:lnTo>
                  <a:lnTo>
                    <a:pt x="152990" y="83725"/>
                  </a:lnTo>
                  <a:lnTo>
                    <a:pt x="151652" y="78682"/>
                  </a:lnTo>
                  <a:lnTo>
                    <a:pt x="150314" y="73604"/>
                  </a:lnTo>
                  <a:lnTo>
                    <a:pt x="147810" y="69916"/>
                  </a:lnTo>
                  <a:lnTo>
                    <a:pt x="144139" y="67618"/>
                  </a:lnTo>
                  <a:lnTo>
                    <a:pt x="140502" y="65285"/>
                  </a:lnTo>
                  <a:lnTo>
                    <a:pt x="135099" y="64119"/>
                  </a:lnTo>
                  <a:lnTo>
                    <a:pt x="127929" y="64119"/>
                  </a:lnTo>
                  <a:lnTo>
                    <a:pt x="119078" y="64119"/>
                  </a:lnTo>
                  <a:lnTo>
                    <a:pt x="111736" y="66469"/>
                  </a:lnTo>
                  <a:lnTo>
                    <a:pt x="105904" y="71169"/>
                  </a:lnTo>
                  <a:lnTo>
                    <a:pt x="100072" y="75869"/>
                  </a:lnTo>
                  <a:lnTo>
                    <a:pt x="95474" y="82404"/>
                  </a:lnTo>
                  <a:lnTo>
                    <a:pt x="92113" y="90775"/>
                  </a:lnTo>
                  <a:lnTo>
                    <a:pt x="88335" y="102126"/>
                  </a:lnTo>
                  <a:lnTo>
                    <a:pt x="85582" y="114910"/>
                  </a:lnTo>
                  <a:lnTo>
                    <a:pt x="83550" y="131876"/>
                  </a:lnTo>
                  <a:lnTo>
                    <a:pt x="82817" y="144620"/>
                  </a:lnTo>
                  <a:lnTo>
                    <a:pt x="82644" y="154945"/>
                  </a:lnTo>
                  <a:lnTo>
                    <a:pt x="82931" y="168142"/>
                  </a:lnTo>
                  <a:lnTo>
                    <a:pt x="83792" y="180752"/>
                  </a:lnTo>
                  <a:lnTo>
                    <a:pt x="84857" y="190144"/>
                  </a:lnTo>
                  <a:lnTo>
                    <a:pt x="87250" y="203407"/>
                  </a:lnTo>
                  <a:lnTo>
                    <a:pt x="90667" y="215274"/>
                  </a:lnTo>
                  <a:lnTo>
                    <a:pt x="95474" y="227487"/>
                  </a:lnTo>
                  <a:lnTo>
                    <a:pt x="100072" y="234022"/>
                  </a:lnTo>
                  <a:lnTo>
                    <a:pt x="105904" y="238722"/>
                  </a:lnTo>
                  <a:lnTo>
                    <a:pt x="111736" y="243422"/>
                  </a:lnTo>
                  <a:lnTo>
                    <a:pt x="119078" y="245772"/>
                  </a:lnTo>
                  <a:lnTo>
                    <a:pt x="127929" y="245772"/>
                  </a:lnTo>
                  <a:lnTo>
                    <a:pt x="135099" y="245772"/>
                  </a:lnTo>
                  <a:lnTo>
                    <a:pt x="140502" y="244623"/>
                  </a:lnTo>
                  <a:lnTo>
                    <a:pt x="144139" y="242324"/>
                  </a:lnTo>
                  <a:lnTo>
                    <a:pt x="147810" y="239992"/>
                  </a:lnTo>
                  <a:lnTo>
                    <a:pt x="150314" y="236304"/>
                  </a:lnTo>
                  <a:lnTo>
                    <a:pt x="151652" y="231261"/>
                  </a:lnTo>
                  <a:lnTo>
                    <a:pt x="152990" y="226183"/>
                  </a:lnTo>
                  <a:lnTo>
                    <a:pt x="153659" y="219579"/>
                  </a:lnTo>
                  <a:lnTo>
                    <a:pt x="153659" y="211449"/>
                  </a:lnTo>
                  <a:lnTo>
                    <a:pt x="155690" y="197080"/>
                  </a:lnTo>
                  <a:lnTo>
                    <a:pt x="161784" y="187300"/>
                  </a:lnTo>
                  <a:lnTo>
                    <a:pt x="161996" y="187108"/>
                  </a:lnTo>
                  <a:lnTo>
                    <a:pt x="167553" y="182099"/>
                  </a:lnTo>
                  <a:lnTo>
                    <a:pt x="174123" y="179595"/>
                  </a:lnTo>
                  <a:lnTo>
                    <a:pt x="181704" y="179595"/>
                  </a:lnTo>
                  <a:lnTo>
                    <a:pt x="187605" y="179595"/>
                  </a:lnTo>
                  <a:lnTo>
                    <a:pt x="193575" y="180864"/>
                  </a:lnTo>
                  <a:lnTo>
                    <a:pt x="199613" y="183403"/>
                  </a:lnTo>
                  <a:lnTo>
                    <a:pt x="205650" y="185942"/>
                  </a:lnTo>
                  <a:lnTo>
                    <a:pt x="211123" y="189527"/>
                  </a:lnTo>
                  <a:lnTo>
                    <a:pt x="216029" y="194158"/>
                  </a:lnTo>
                  <a:lnTo>
                    <a:pt x="220969" y="198789"/>
                  </a:lnTo>
                  <a:lnTo>
                    <a:pt x="224948" y="204313"/>
                  </a:lnTo>
                  <a:lnTo>
                    <a:pt x="227967" y="210728"/>
                  </a:lnTo>
                  <a:lnTo>
                    <a:pt x="230986" y="217109"/>
                  </a:lnTo>
                  <a:lnTo>
                    <a:pt x="232496" y="224159"/>
                  </a:lnTo>
                  <a:lnTo>
                    <a:pt x="232496" y="231878"/>
                  </a:lnTo>
                  <a:lnTo>
                    <a:pt x="231343" y="244228"/>
                  </a:lnTo>
                  <a:lnTo>
                    <a:pt x="227887" y="256754"/>
                  </a:lnTo>
                  <a:lnTo>
                    <a:pt x="221523" y="269810"/>
                  </a:lnTo>
                  <a:lnTo>
                    <a:pt x="213667" y="280073"/>
                  </a:lnTo>
                  <a:lnTo>
                    <a:pt x="209698" y="284161"/>
                  </a:lnTo>
                  <a:lnTo>
                    <a:pt x="200543" y="291554"/>
                  </a:lnTo>
                  <a:lnTo>
                    <a:pt x="189485" y="297886"/>
                  </a:lnTo>
                  <a:lnTo>
                    <a:pt x="177588" y="302790"/>
                  </a:lnTo>
                  <a:lnTo>
                    <a:pt x="166795" y="305908"/>
                  </a:lnTo>
                  <a:lnTo>
                    <a:pt x="154794" y="308122"/>
                  </a:lnTo>
                  <a:lnTo>
                    <a:pt x="141586" y="309433"/>
                  </a:lnTo>
                  <a:lnTo>
                    <a:pt x="127929" y="309840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142124" y="2375645"/>
              <a:ext cx="259666" cy="303510"/>
            </a:xfrm>
            <a:custGeom>
              <a:avLst/>
              <a:gdLst/>
              <a:ahLst/>
              <a:cxnLst/>
              <a:rect l="l" t="t" r="r" b="b"/>
              <a:pathLst>
                <a:path w="259666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59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7" y="76864"/>
                  </a:lnTo>
                  <a:lnTo>
                    <a:pt x="11184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39" y="48681"/>
                  </a:lnTo>
                  <a:lnTo>
                    <a:pt x="3464" y="44049"/>
                  </a:lnTo>
                  <a:lnTo>
                    <a:pt x="2264" y="39384"/>
                  </a:lnTo>
                  <a:lnTo>
                    <a:pt x="1337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8" y="10034"/>
                  </a:lnTo>
                  <a:lnTo>
                    <a:pt x="3653" y="7358"/>
                  </a:lnTo>
                  <a:lnTo>
                    <a:pt x="6124" y="4682"/>
                  </a:lnTo>
                  <a:lnTo>
                    <a:pt x="9143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79" y="171"/>
                  </a:lnTo>
                  <a:lnTo>
                    <a:pt x="102130" y="737"/>
                  </a:lnTo>
                  <a:lnTo>
                    <a:pt x="105699" y="1801"/>
                  </a:lnTo>
                  <a:lnTo>
                    <a:pt x="109301" y="2830"/>
                  </a:lnTo>
                  <a:lnTo>
                    <a:pt x="112320" y="4682"/>
                  </a:lnTo>
                  <a:lnTo>
                    <a:pt x="114755" y="7358"/>
                  </a:lnTo>
                  <a:lnTo>
                    <a:pt x="117225" y="10034"/>
                  </a:lnTo>
                  <a:lnTo>
                    <a:pt x="118460" y="13979"/>
                  </a:lnTo>
                  <a:lnTo>
                    <a:pt x="118460" y="19194"/>
                  </a:lnTo>
                  <a:lnTo>
                    <a:pt x="118460" y="25095"/>
                  </a:lnTo>
                  <a:lnTo>
                    <a:pt x="117963" y="30395"/>
                  </a:lnTo>
                  <a:lnTo>
                    <a:pt x="116968" y="35095"/>
                  </a:lnTo>
                  <a:lnTo>
                    <a:pt x="116008" y="39795"/>
                  </a:lnTo>
                  <a:lnTo>
                    <a:pt x="114738" y="44615"/>
                  </a:lnTo>
                  <a:lnTo>
                    <a:pt x="113160" y="49555"/>
                  </a:lnTo>
                  <a:lnTo>
                    <a:pt x="111617" y="54461"/>
                  </a:lnTo>
                  <a:lnTo>
                    <a:pt x="110004" y="59967"/>
                  </a:lnTo>
                  <a:lnTo>
                    <a:pt x="108323" y="66074"/>
                  </a:lnTo>
                  <a:lnTo>
                    <a:pt x="106642" y="72181"/>
                  </a:lnTo>
                  <a:lnTo>
                    <a:pt x="105098" y="79419"/>
                  </a:lnTo>
                  <a:lnTo>
                    <a:pt x="103691" y="87790"/>
                  </a:lnTo>
                  <a:lnTo>
                    <a:pt x="102093" y="99091"/>
                  </a:lnTo>
                  <a:lnTo>
                    <a:pt x="100795" y="112264"/>
                  </a:lnTo>
                  <a:lnTo>
                    <a:pt x="100346" y="118254"/>
                  </a:lnTo>
                  <a:lnTo>
                    <a:pt x="159319" y="118254"/>
                  </a:lnTo>
                  <a:lnTo>
                    <a:pt x="158146" y="104307"/>
                  </a:lnTo>
                  <a:lnTo>
                    <a:pt x="156672" y="92232"/>
                  </a:lnTo>
                  <a:lnTo>
                    <a:pt x="155975" y="87790"/>
                  </a:lnTo>
                  <a:lnTo>
                    <a:pt x="154569" y="79419"/>
                  </a:lnTo>
                  <a:lnTo>
                    <a:pt x="153025" y="72181"/>
                  </a:lnTo>
                  <a:lnTo>
                    <a:pt x="151343" y="66074"/>
                  </a:lnTo>
                  <a:lnTo>
                    <a:pt x="149663" y="59967"/>
                  </a:lnTo>
                  <a:lnTo>
                    <a:pt x="148050" y="54461"/>
                  </a:lnTo>
                  <a:lnTo>
                    <a:pt x="146506" y="49555"/>
                  </a:lnTo>
                  <a:lnTo>
                    <a:pt x="144962" y="44615"/>
                  </a:lnTo>
                  <a:lnTo>
                    <a:pt x="143693" y="39795"/>
                  </a:lnTo>
                  <a:lnTo>
                    <a:pt x="142698" y="35095"/>
                  </a:lnTo>
                  <a:lnTo>
                    <a:pt x="141703" y="30395"/>
                  </a:lnTo>
                  <a:lnTo>
                    <a:pt x="141206" y="25095"/>
                  </a:lnTo>
                  <a:lnTo>
                    <a:pt x="141206" y="19194"/>
                  </a:lnTo>
                  <a:lnTo>
                    <a:pt x="141206" y="13979"/>
                  </a:lnTo>
                  <a:lnTo>
                    <a:pt x="142441" y="10034"/>
                  </a:lnTo>
                  <a:lnTo>
                    <a:pt x="144911" y="7358"/>
                  </a:lnTo>
                  <a:lnTo>
                    <a:pt x="147381" y="4682"/>
                  </a:lnTo>
                  <a:lnTo>
                    <a:pt x="150400" y="2830"/>
                  </a:lnTo>
                  <a:lnTo>
                    <a:pt x="153968" y="1801"/>
                  </a:lnTo>
                  <a:lnTo>
                    <a:pt x="157535" y="737"/>
                  </a:lnTo>
                  <a:lnTo>
                    <a:pt x="161069" y="171"/>
                  </a:lnTo>
                  <a:lnTo>
                    <a:pt x="164569" y="102"/>
                  </a:lnTo>
                  <a:lnTo>
                    <a:pt x="168102" y="34"/>
                  </a:lnTo>
                  <a:lnTo>
                    <a:pt x="171001" y="0"/>
                  </a:lnTo>
                  <a:lnTo>
                    <a:pt x="173265" y="0"/>
                  </a:lnTo>
                  <a:lnTo>
                    <a:pt x="227659" y="0"/>
                  </a:lnTo>
                  <a:lnTo>
                    <a:pt x="229889" y="0"/>
                  </a:lnTo>
                  <a:lnTo>
                    <a:pt x="232753" y="34"/>
                  </a:lnTo>
                  <a:lnTo>
                    <a:pt x="236252" y="102"/>
                  </a:lnTo>
                  <a:lnTo>
                    <a:pt x="239786" y="171"/>
                  </a:lnTo>
                  <a:lnTo>
                    <a:pt x="243337" y="737"/>
                  </a:lnTo>
                  <a:lnTo>
                    <a:pt x="246905" y="1801"/>
                  </a:lnTo>
                  <a:lnTo>
                    <a:pt x="250507" y="2830"/>
                  </a:lnTo>
                  <a:lnTo>
                    <a:pt x="253526" y="4682"/>
                  </a:lnTo>
                  <a:lnTo>
                    <a:pt x="255961" y="7358"/>
                  </a:lnTo>
                  <a:lnTo>
                    <a:pt x="258431" y="10034"/>
                  </a:lnTo>
                  <a:lnTo>
                    <a:pt x="259666" y="13979"/>
                  </a:lnTo>
                  <a:lnTo>
                    <a:pt x="259666" y="19194"/>
                  </a:lnTo>
                  <a:lnTo>
                    <a:pt x="259666" y="24786"/>
                  </a:lnTo>
                  <a:lnTo>
                    <a:pt x="259203" y="29949"/>
                  </a:lnTo>
                  <a:lnTo>
                    <a:pt x="258277" y="34684"/>
                  </a:lnTo>
                  <a:lnTo>
                    <a:pt x="257386" y="39384"/>
                  </a:lnTo>
                  <a:lnTo>
                    <a:pt x="256202" y="44049"/>
                  </a:lnTo>
                  <a:lnTo>
                    <a:pt x="254726" y="48681"/>
                  </a:lnTo>
                  <a:lnTo>
                    <a:pt x="253251" y="53312"/>
                  </a:lnTo>
                  <a:lnTo>
                    <a:pt x="251708" y="58509"/>
                  </a:lnTo>
                  <a:lnTo>
                    <a:pt x="250095" y="64273"/>
                  </a:lnTo>
                  <a:lnTo>
                    <a:pt x="248483" y="70037"/>
                  </a:lnTo>
                  <a:lnTo>
                    <a:pt x="246939" y="76864"/>
                  </a:lnTo>
                  <a:lnTo>
                    <a:pt x="245463" y="84754"/>
                  </a:lnTo>
                  <a:lnTo>
                    <a:pt x="243648" y="96219"/>
                  </a:lnTo>
                  <a:lnTo>
                    <a:pt x="242162" y="109518"/>
                  </a:lnTo>
                  <a:lnTo>
                    <a:pt x="241102" y="124225"/>
                  </a:lnTo>
                  <a:lnTo>
                    <a:pt x="240639" y="136876"/>
                  </a:lnTo>
                  <a:lnTo>
                    <a:pt x="240472" y="150856"/>
                  </a:lnTo>
                  <a:lnTo>
                    <a:pt x="240472" y="151755"/>
                  </a:lnTo>
                  <a:lnTo>
                    <a:pt x="240620" y="165804"/>
                  </a:lnTo>
                  <a:lnTo>
                    <a:pt x="241063" y="178539"/>
                  </a:lnTo>
                  <a:lnTo>
                    <a:pt x="241803" y="189959"/>
                  </a:lnTo>
                  <a:lnTo>
                    <a:pt x="243270" y="204363"/>
                  </a:lnTo>
                  <a:lnTo>
                    <a:pt x="245008" y="216274"/>
                  </a:lnTo>
                  <a:lnTo>
                    <a:pt x="246939" y="226663"/>
                  </a:lnTo>
                  <a:lnTo>
                    <a:pt x="248483" y="233473"/>
                  </a:lnTo>
                  <a:lnTo>
                    <a:pt x="250095" y="239237"/>
                  </a:lnTo>
                  <a:lnTo>
                    <a:pt x="251708" y="245000"/>
                  </a:lnTo>
                  <a:lnTo>
                    <a:pt x="253251" y="250198"/>
                  </a:lnTo>
                  <a:lnTo>
                    <a:pt x="254726" y="254829"/>
                  </a:lnTo>
                  <a:lnTo>
                    <a:pt x="256202" y="259461"/>
                  </a:lnTo>
                  <a:lnTo>
                    <a:pt x="257386" y="264092"/>
                  </a:lnTo>
                  <a:lnTo>
                    <a:pt x="258277" y="268723"/>
                  </a:lnTo>
                  <a:lnTo>
                    <a:pt x="259203" y="273355"/>
                  </a:lnTo>
                  <a:lnTo>
                    <a:pt x="259666" y="278552"/>
                  </a:lnTo>
                  <a:lnTo>
                    <a:pt x="259666" y="284316"/>
                  </a:lnTo>
                  <a:lnTo>
                    <a:pt x="259666" y="289530"/>
                  </a:lnTo>
                  <a:lnTo>
                    <a:pt x="258431" y="293476"/>
                  </a:lnTo>
                  <a:lnTo>
                    <a:pt x="255961" y="296152"/>
                  </a:lnTo>
                  <a:lnTo>
                    <a:pt x="253526" y="298793"/>
                  </a:lnTo>
                  <a:lnTo>
                    <a:pt x="250507" y="300646"/>
                  </a:lnTo>
                  <a:lnTo>
                    <a:pt x="246905" y="301709"/>
                  </a:lnTo>
                  <a:lnTo>
                    <a:pt x="243337" y="302773"/>
                  </a:lnTo>
                  <a:lnTo>
                    <a:pt x="239786" y="303339"/>
                  </a:lnTo>
                  <a:lnTo>
                    <a:pt x="236252" y="303407"/>
                  </a:lnTo>
                  <a:lnTo>
                    <a:pt x="232753" y="303476"/>
                  </a:lnTo>
                  <a:lnTo>
                    <a:pt x="229889" y="303510"/>
                  </a:lnTo>
                  <a:lnTo>
                    <a:pt x="227659" y="303510"/>
                  </a:lnTo>
                  <a:lnTo>
                    <a:pt x="173265" y="303510"/>
                  </a:lnTo>
                  <a:lnTo>
                    <a:pt x="171001" y="303510"/>
                  </a:lnTo>
                  <a:lnTo>
                    <a:pt x="168102" y="303476"/>
                  </a:lnTo>
                  <a:lnTo>
                    <a:pt x="164569" y="303407"/>
                  </a:lnTo>
                  <a:lnTo>
                    <a:pt x="161069" y="303339"/>
                  </a:lnTo>
                  <a:lnTo>
                    <a:pt x="157535" y="302773"/>
                  </a:lnTo>
                  <a:lnTo>
                    <a:pt x="153968" y="301709"/>
                  </a:lnTo>
                  <a:lnTo>
                    <a:pt x="150400" y="300646"/>
                  </a:lnTo>
                  <a:lnTo>
                    <a:pt x="147381" y="298793"/>
                  </a:lnTo>
                  <a:lnTo>
                    <a:pt x="144911" y="296152"/>
                  </a:lnTo>
                  <a:lnTo>
                    <a:pt x="142441" y="293476"/>
                  </a:lnTo>
                  <a:lnTo>
                    <a:pt x="141206" y="289530"/>
                  </a:lnTo>
                  <a:lnTo>
                    <a:pt x="141206" y="284316"/>
                  </a:lnTo>
                  <a:lnTo>
                    <a:pt x="141206" y="278552"/>
                  </a:lnTo>
                  <a:lnTo>
                    <a:pt x="141652" y="273355"/>
                  </a:lnTo>
                  <a:lnTo>
                    <a:pt x="142543" y="268723"/>
                  </a:lnTo>
                  <a:lnTo>
                    <a:pt x="143470" y="264092"/>
                  </a:lnTo>
                  <a:lnTo>
                    <a:pt x="144671" y="259461"/>
                  </a:lnTo>
                  <a:lnTo>
                    <a:pt x="146146" y="254829"/>
                  </a:lnTo>
                  <a:lnTo>
                    <a:pt x="147622" y="250198"/>
                  </a:lnTo>
                  <a:lnTo>
                    <a:pt x="149165" y="244966"/>
                  </a:lnTo>
                  <a:lnTo>
                    <a:pt x="150777" y="239134"/>
                  </a:lnTo>
                  <a:lnTo>
                    <a:pt x="152424" y="233302"/>
                  </a:lnTo>
                  <a:lnTo>
                    <a:pt x="153985" y="226492"/>
                  </a:lnTo>
                  <a:lnTo>
                    <a:pt x="155460" y="218704"/>
                  </a:lnTo>
                  <a:lnTo>
                    <a:pt x="157232" y="207316"/>
                  </a:lnTo>
                  <a:lnTo>
                    <a:pt x="158618" y="193982"/>
                  </a:lnTo>
                  <a:lnTo>
                    <a:pt x="158908" y="190298"/>
                  </a:lnTo>
                  <a:lnTo>
                    <a:pt x="100758" y="190298"/>
                  </a:lnTo>
                  <a:lnTo>
                    <a:pt x="102047" y="204125"/>
                  </a:lnTo>
                  <a:lnTo>
                    <a:pt x="103721" y="216006"/>
                  </a:lnTo>
                  <a:lnTo>
                    <a:pt x="104206" y="218704"/>
                  </a:lnTo>
                  <a:lnTo>
                    <a:pt x="105682" y="226492"/>
                  </a:lnTo>
                  <a:lnTo>
                    <a:pt x="107225" y="233302"/>
                  </a:lnTo>
                  <a:lnTo>
                    <a:pt x="108837" y="239134"/>
                  </a:lnTo>
                  <a:lnTo>
                    <a:pt x="110484" y="244966"/>
                  </a:lnTo>
                  <a:lnTo>
                    <a:pt x="112045" y="250198"/>
                  </a:lnTo>
                  <a:lnTo>
                    <a:pt x="113520" y="254829"/>
                  </a:lnTo>
                  <a:lnTo>
                    <a:pt x="114995" y="259461"/>
                  </a:lnTo>
                  <a:lnTo>
                    <a:pt x="116179" y="264092"/>
                  </a:lnTo>
                  <a:lnTo>
                    <a:pt x="117071" y="268723"/>
                  </a:lnTo>
                  <a:lnTo>
                    <a:pt x="117997" y="273355"/>
                  </a:lnTo>
                  <a:lnTo>
                    <a:pt x="118460" y="278552"/>
                  </a:lnTo>
                  <a:lnTo>
                    <a:pt x="118460" y="284316"/>
                  </a:lnTo>
                  <a:lnTo>
                    <a:pt x="118460" y="289530"/>
                  </a:lnTo>
                  <a:lnTo>
                    <a:pt x="117225" y="293476"/>
                  </a:lnTo>
                  <a:lnTo>
                    <a:pt x="114755" y="296152"/>
                  </a:lnTo>
                  <a:lnTo>
                    <a:pt x="112320" y="298793"/>
                  </a:lnTo>
                  <a:lnTo>
                    <a:pt x="109301" y="300646"/>
                  </a:lnTo>
                  <a:lnTo>
                    <a:pt x="105699" y="301709"/>
                  </a:lnTo>
                  <a:lnTo>
                    <a:pt x="102130" y="302773"/>
                  </a:lnTo>
                  <a:lnTo>
                    <a:pt x="98579" y="303339"/>
                  </a:lnTo>
                  <a:lnTo>
                    <a:pt x="95046" y="303407"/>
                  </a:lnTo>
                  <a:lnTo>
                    <a:pt x="91547" y="303476"/>
                  </a:lnTo>
                  <a:lnTo>
                    <a:pt x="88665" y="303510"/>
                  </a:lnTo>
                  <a:lnTo>
                    <a:pt x="86401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3" y="303407"/>
                  </a:lnTo>
                  <a:lnTo>
                    <a:pt x="19863" y="303339"/>
                  </a:lnTo>
                  <a:lnTo>
                    <a:pt x="16312" y="302773"/>
                  </a:lnTo>
                  <a:lnTo>
                    <a:pt x="12710" y="301709"/>
                  </a:lnTo>
                  <a:lnTo>
                    <a:pt x="9143" y="300646"/>
                  </a:lnTo>
                  <a:lnTo>
                    <a:pt x="6124" y="298793"/>
                  </a:lnTo>
                  <a:lnTo>
                    <a:pt x="3653" y="296152"/>
                  </a:lnTo>
                  <a:lnTo>
                    <a:pt x="1218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7" y="268723"/>
                  </a:lnTo>
                  <a:lnTo>
                    <a:pt x="2264" y="264092"/>
                  </a:lnTo>
                  <a:lnTo>
                    <a:pt x="3464" y="259461"/>
                  </a:lnTo>
                  <a:lnTo>
                    <a:pt x="4939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4" y="233473"/>
                  </a:lnTo>
                  <a:lnTo>
                    <a:pt x="12727" y="226663"/>
                  </a:lnTo>
                  <a:lnTo>
                    <a:pt x="14202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4" y="190659"/>
                  </a:lnTo>
                  <a:lnTo>
                    <a:pt x="18563" y="179324"/>
                  </a:lnTo>
                  <a:lnTo>
                    <a:pt x="19026" y="166675"/>
                  </a:lnTo>
                  <a:lnTo>
                    <a:pt x="19193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410221" y="2375645"/>
              <a:ext cx="250404" cy="303510"/>
            </a:xfrm>
            <a:custGeom>
              <a:avLst/>
              <a:gdLst/>
              <a:ahLst/>
              <a:cxnLst/>
              <a:rect l="l" t="t" r="r" b="b"/>
              <a:pathLst>
                <a:path w="250404" h="303510">
                  <a:moveTo>
                    <a:pt x="19194" y="151755"/>
                  </a:moveTo>
                  <a:lnTo>
                    <a:pt x="19046" y="137693"/>
                  </a:lnTo>
                  <a:lnTo>
                    <a:pt x="18601" y="124961"/>
                  </a:lnTo>
                  <a:lnTo>
                    <a:pt x="17859" y="113557"/>
                  </a:lnTo>
                  <a:lnTo>
                    <a:pt x="16396" y="99173"/>
                  </a:lnTo>
                  <a:lnTo>
                    <a:pt x="14658" y="87278"/>
                  </a:lnTo>
                  <a:lnTo>
                    <a:pt x="12727" y="76864"/>
                  </a:lnTo>
                  <a:lnTo>
                    <a:pt x="11184" y="70037"/>
                  </a:lnTo>
                  <a:lnTo>
                    <a:pt x="9571" y="64273"/>
                  </a:lnTo>
                  <a:lnTo>
                    <a:pt x="7959" y="58509"/>
                  </a:lnTo>
                  <a:lnTo>
                    <a:pt x="6415" y="53312"/>
                  </a:lnTo>
                  <a:lnTo>
                    <a:pt x="4939" y="48681"/>
                  </a:lnTo>
                  <a:lnTo>
                    <a:pt x="3464" y="44049"/>
                  </a:lnTo>
                  <a:lnTo>
                    <a:pt x="2264" y="39384"/>
                  </a:lnTo>
                  <a:lnTo>
                    <a:pt x="1337" y="34684"/>
                  </a:lnTo>
                  <a:lnTo>
                    <a:pt x="446" y="29949"/>
                  </a:lnTo>
                  <a:lnTo>
                    <a:pt x="0" y="24786"/>
                  </a:lnTo>
                  <a:lnTo>
                    <a:pt x="0" y="19194"/>
                  </a:lnTo>
                  <a:lnTo>
                    <a:pt x="0" y="13979"/>
                  </a:lnTo>
                  <a:lnTo>
                    <a:pt x="1218" y="10034"/>
                  </a:lnTo>
                  <a:lnTo>
                    <a:pt x="3653" y="7358"/>
                  </a:lnTo>
                  <a:lnTo>
                    <a:pt x="6124" y="4682"/>
                  </a:lnTo>
                  <a:lnTo>
                    <a:pt x="9143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67463" y="0"/>
                  </a:lnTo>
                  <a:lnTo>
                    <a:pt x="69968" y="0"/>
                  </a:lnTo>
                  <a:lnTo>
                    <a:pt x="73296" y="68"/>
                  </a:lnTo>
                  <a:lnTo>
                    <a:pt x="77447" y="205"/>
                  </a:lnTo>
                  <a:lnTo>
                    <a:pt x="81597" y="343"/>
                  </a:lnTo>
                  <a:lnTo>
                    <a:pt x="85629" y="1183"/>
                  </a:lnTo>
                  <a:lnTo>
                    <a:pt x="89540" y="2727"/>
                  </a:lnTo>
                  <a:lnTo>
                    <a:pt x="93485" y="4271"/>
                  </a:lnTo>
                  <a:lnTo>
                    <a:pt x="96315" y="7084"/>
                  </a:lnTo>
                  <a:lnTo>
                    <a:pt x="98031" y="11166"/>
                  </a:lnTo>
                  <a:lnTo>
                    <a:pt x="98031" y="10960"/>
                  </a:lnTo>
                  <a:lnTo>
                    <a:pt x="169869" y="147741"/>
                  </a:lnTo>
                  <a:lnTo>
                    <a:pt x="169593" y="133703"/>
                  </a:lnTo>
                  <a:lnTo>
                    <a:pt x="169045" y="121050"/>
                  </a:lnTo>
                  <a:lnTo>
                    <a:pt x="168273" y="110330"/>
                  </a:lnTo>
                  <a:lnTo>
                    <a:pt x="166840" y="96662"/>
                  </a:lnTo>
                  <a:lnTo>
                    <a:pt x="165027" y="84865"/>
                  </a:lnTo>
                  <a:lnTo>
                    <a:pt x="163248" y="75680"/>
                  </a:lnTo>
                  <a:lnTo>
                    <a:pt x="161704" y="69110"/>
                  </a:lnTo>
                  <a:lnTo>
                    <a:pt x="160091" y="63553"/>
                  </a:lnTo>
                  <a:lnTo>
                    <a:pt x="158479" y="57995"/>
                  </a:lnTo>
                  <a:lnTo>
                    <a:pt x="156969" y="52900"/>
                  </a:lnTo>
                  <a:lnTo>
                    <a:pt x="155563" y="48269"/>
                  </a:lnTo>
                  <a:lnTo>
                    <a:pt x="154156" y="43638"/>
                  </a:lnTo>
                  <a:lnTo>
                    <a:pt x="152990" y="39040"/>
                  </a:lnTo>
                  <a:lnTo>
                    <a:pt x="152063" y="34478"/>
                  </a:lnTo>
                  <a:lnTo>
                    <a:pt x="151172" y="29881"/>
                  </a:lnTo>
                  <a:lnTo>
                    <a:pt x="150726" y="24786"/>
                  </a:lnTo>
                  <a:lnTo>
                    <a:pt x="150726" y="19194"/>
                  </a:lnTo>
                  <a:lnTo>
                    <a:pt x="150726" y="13979"/>
                  </a:lnTo>
                  <a:lnTo>
                    <a:pt x="151944" y="10034"/>
                  </a:lnTo>
                  <a:lnTo>
                    <a:pt x="154379" y="7358"/>
                  </a:lnTo>
                  <a:lnTo>
                    <a:pt x="156850" y="4682"/>
                  </a:lnTo>
                  <a:lnTo>
                    <a:pt x="159869" y="2830"/>
                  </a:lnTo>
                  <a:lnTo>
                    <a:pt x="163436" y="1801"/>
                  </a:lnTo>
                  <a:lnTo>
                    <a:pt x="167039" y="737"/>
                  </a:lnTo>
                  <a:lnTo>
                    <a:pt x="170589" y="171"/>
                  </a:lnTo>
                  <a:lnTo>
                    <a:pt x="174089" y="102"/>
                  </a:lnTo>
                  <a:lnTo>
                    <a:pt x="177622" y="34"/>
                  </a:lnTo>
                  <a:lnTo>
                    <a:pt x="180504" y="0"/>
                  </a:lnTo>
                  <a:lnTo>
                    <a:pt x="182734" y="0"/>
                  </a:lnTo>
                  <a:lnTo>
                    <a:pt x="218345" y="0"/>
                  </a:lnTo>
                  <a:lnTo>
                    <a:pt x="220609" y="0"/>
                  </a:lnTo>
                  <a:lnTo>
                    <a:pt x="223490" y="34"/>
                  </a:lnTo>
                  <a:lnTo>
                    <a:pt x="226989" y="102"/>
                  </a:lnTo>
                  <a:lnTo>
                    <a:pt x="230523" y="171"/>
                  </a:lnTo>
                  <a:lnTo>
                    <a:pt x="234074" y="737"/>
                  </a:lnTo>
                  <a:lnTo>
                    <a:pt x="237642" y="1801"/>
                  </a:lnTo>
                  <a:lnTo>
                    <a:pt x="241244" y="2830"/>
                  </a:lnTo>
                  <a:lnTo>
                    <a:pt x="244263" y="4682"/>
                  </a:lnTo>
                  <a:lnTo>
                    <a:pt x="246699" y="7358"/>
                  </a:lnTo>
                  <a:lnTo>
                    <a:pt x="249169" y="10034"/>
                  </a:lnTo>
                  <a:lnTo>
                    <a:pt x="250404" y="13979"/>
                  </a:lnTo>
                  <a:lnTo>
                    <a:pt x="250404" y="19194"/>
                  </a:lnTo>
                  <a:lnTo>
                    <a:pt x="250404" y="24786"/>
                  </a:lnTo>
                  <a:lnTo>
                    <a:pt x="249941" y="29949"/>
                  </a:lnTo>
                  <a:lnTo>
                    <a:pt x="249014" y="34684"/>
                  </a:lnTo>
                  <a:lnTo>
                    <a:pt x="248123" y="39384"/>
                  </a:lnTo>
                  <a:lnTo>
                    <a:pt x="246939" y="44049"/>
                  </a:lnTo>
                  <a:lnTo>
                    <a:pt x="245463" y="48681"/>
                  </a:lnTo>
                  <a:lnTo>
                    <a:pt x="243988" y="53312"/>
                  </a:lnTo>
                  <a:lnTo>
                    <a:pt x="242427" y="58509"/>
                  </a:lnTo>
                  <a:lnTo>
                    <a:pt x="239168" y="70037"/>
                  </a:lnTo>
                  <a:lnTo>
                    <a:pt x="237625" y="76864"/>
                  </a:lnTo>
                  <a:lnTo>
                    <a:pt x="236150" y="84754"/>
                  </a:lnTo>
                  <a:lnTo>
                    <a:pt x="234334" y="96219"/>
                  </a:lnTo>
                  <a:lnTo>
                    <a:pt x="232848" y="109518"/>
                  </a:lnTo>
                  <a:lnTo>
                    <a:pt x="231816" y="124225"/>
                  </a:lnTo>
                  <a:lnTo>
                    <a:pt x="231370" y="136877"/>
                  </a:lnTo>
                  <a:lnTo>
                    <a:pt x="231210" y="150858"/>
                  </a:lnTo>
                  <a:lnTo>
                    <a:pt x="231210" y="151755"/>
                  </a:lnTo>
                  <a:lnTo>
                    <a:pt x="231352" y="165805"/>
                  </a:lnTo>
                  <a:lnTo>
                    <a:pt x="231779" y="178540"/>
                  </a:lnTo>
                  <a:lnTo>
                    <a:pt x="232491" y="189961"/>
                  </a:lnTo>
                  <a:lnTo>
                    <a:pt x="233956" y="204363"/>
                  </a:lnTo>
                  <a:lnTo>
                    <a:pt x="235694" y="216274"/>
                  </a:lnTo>
                  <a:lnTo>
                    <a:pt x="237625" y="226663"/>
                  </a:lnTo>
                  <a:lnTo>
                    <a:pt x="239168" y="233473"/>
                  </a:lnTo>
                  <a:lnTo>
                    <a:pt x="242427" y="245000"/>
                  </a:lnTo>
                  <a:lnTo>
                    <a:pt x="245463" y="254829"/>
                  </a:lnTo>
                  <a:lnTo>
                    <a:pt x="246939" y="259461"/>
                  </a:lnTo>
                  <a:lnTo>
                    <a:pt x="248123" y="264092"/>
                  </a:lnTo>
                  <a:lnTo>
                    <a:pt x="249014" y="268723"/>
                  </a:lnTo>
                  <a:lnTo>
                    <a:pt x="249941" y="273355"/>
                  </a:lnTo>
                  <a:lnTo>
                    <a:pt x="250404" y="278552"/>
                  </a:lnTo>
                  <a:lnTo>
                    <a:pt x="250404" y="284316"/>
                  </a:lnTo>
                  <a:lnTo>
                    <a:pt x="250404" y="289530"/>
                  </a:lnTo>
                  <a:lnTo>
                    <a:pt x="249169" y="293476"/>
                  </a:lnTo>
                  <a:lnTo>
                    <a:pt x="246699" y="296152"/>
                  </a:lnTo>
                  <a:lnTo>
                    <a:pt x="244263" y="298793"/>
                  </a:lnTo>
                  <a:lnTo>
                    <a:pt x="241244" y="300646"/>
                  </a:lnTo>
                  <a:lnTo>
                    <a:pt x="237642" y="301709"/>
                  </a:lnTo>
                  <a:lnTo>
                    <a:pt x="234074" y="302773"/>
                  </a:lnTo>
                  <a:lnTo>
                    <a:pt x="230523" y="303339"/>
                  </a:lnTo>
                  <a:lnTo>
                    <a:pt x="226989" y="303407"/>
                  </a:lnTo>
                  <a:lnTo>
                    <a:pt x="223490" y="303476"/>
                  </a:lnTo>
                  <a:lnTo>
                    <a:pt x="220609" y="303510"/>
                  </a:lnTo>
                  <a:lnTo>
                    <a:pt x="218345" y="303510"/>
                  </a:lnTo>
                  <a:lnTo>
                    <a:pt x="182734" y="303510"/>
                  </a:lnTo>
                  <a:lnTo>
                    <a:pt x="180916" y="303510"/>
                  </a:lnTo>
                  <a:lnTo>
                    <a:pt x="178531" y="303476"/>
                  </a:lnTo>
                  <a:lnTo>
                    <a:pt x="175581" y="303407"/>
                  </a:lnTo>
                  <a:lnTo>
                    <a:pt x="172630" y="303339"/>
                  </a:lnTo>
                  <a:lnTo>
                    <a:pt x="169577" y="303030"/>
                  </a:lnTo>
                  <a:lnTo>
                    <a:pt x="166421" y="302481"/>
                  </a:lnTo>
                  <a:lnTo>
                    <a:pt x="163265" y="301898"/>
                  </a:lnTo>
                  <a:lnTo>
                    <a:pt x="160383" y="300766"/>
                  </a:lnTo>
                  <a:lnTo>
                    <a:pt x="157776" y="299085"/>
                  </a:lnTo>
                  <a:lnTo>
                    <a:pt x="155169" y="297404"/>
                  </a:lnTo>
                  <a:lnTo>
                    <a:pt x="153231" y="295019"/>
                  </a:lnTo>
                  <a:lnTo>
                    <a:pt x="151961" y="291932"/>
                  </a:lnTo>
                  <a:lnTo>
                    <a:pt x="80277" y="155975"/>
                  </a:lnTo>
                  <a:lnTo>
                    <a:pt x="80578" y="169970"/>
                  </a:lnTo>
                  <a:lnTo>
                    <a:pt x="81131" y="182612"/>
                  </a:lnTo>
                  <a:lnTo>
                    <a:pt x="81872" y="193180"/>
                  </a:lnTo>
                  <a:lnTo>
                    <a:pt x="83343" y="206845"/>
                  </a:lnTo>
                  <a:lnTo>
                    <a:pt x="85169" y="218639"/>
                  </a:lnTo>
                  <a:lnTo>
                    <a:pt x="86950" y="227830"/>
                  </a:lnTo>
                  <a:lnTo>
                    <a:pt x="88494" y="234434"/>
                  </a:lnTo>
                  <a:lnTo>
                    <a:pt x="90106" y="240060"/>
                  </a:lnTo>
                  <a:lnTo>
                    <a:pt x="91719" y="245687"/>
                  </a:lnTo>
                  <a:lnTo>
                    <a:pt x="93228" y="250781"/>
                  </a:lnTo>
                  <a:lnTo>
                    <a:pt x="94635" y="255344"/>
                  </a:lnTo>
                  <a:lnTo>
                    <a:pt x="96041" y="259907"/>
                  </a:lnTo>
                  <a:lnTo>
                    <a:pt x="97191" y="264469"/>
                  </a:lnTo>
                  <a:lnTo>
                    <a:pt x="98082" y="269032"/>
                  </a:lnTo>
                  <a:lnTo>
                    <a:pt x="99009" y="273595"/>
                  </a:lnTo>
                  <a:lnTo>
                    <a:pt x="99472" y="278690"/>
                  </a:lnTo>
                  <a:lnTo>
                    <a:pt x="99472" y="284316"/>
                  </a:lnTo>
                  <a:lnTo>
                    <a:pt x="99472" y="289530"/>
                  </a:lnTo>
                  <a:lnTo>
                    <a:pt x="98237" y="293476"/>
                  </a:lnTo>
                  <a:lnTo>
                    <a:pt x="95766" y="296152"/>
                  </a:lnTo>
                  <a:lnTo>
                    <a:pt x="93331" y="298793"/>
                  </a:lnTo>
                  <a:lnTo>
                    <a:pt x="90312" y="300646"/>
                  </a:lnTo>
                  <a:lnTo>
                    <a:pt x="86710" y="301709"/>
                  </a:lnTo>
                  <a:lnTo>
                    <a:pt x="83142" y="302773"/>
                  </a:lnTo>
                  <a:lnTo>
                    <a:pt x="79591" y="303339"/>
                  </a:lnTo>
                  <a:lnTo>
                    <a:pt x="76058" y="303407"/>
                  </a:lnTo>
                  <a:lnTo>
                    <a:pt x="72558" y="303476"/>
                  </a:lnTo>
                  <a:lnTo>
                    <a:pt x="69694" y="303510"/>
                  </a:lnTo>
                  <a:lnTo>
                    <a:pt x="67463" y="303510"/>
                  </a:lnTo>
                  <a:lnTo>
                    <a:pt x="32059" y="303510"/>
                  </a:lnTo>
                  <a:lnTo>
                    <a:pt x="29795" y="303510"/>
                  </a:lnTo>
                  <a:lnTo>
                    <a:pt x="26896" y="303476"/>
                  </a:lnTo>
                  <a:lnTo>
                    <a:pt x="23363" y="303407"/>
                  </a:lnTo>
                  <a:lnTo>
                    <a:pt x="19863" y="303339"/>
                  </a:lnTo>
                  <a:lnTo>
                    <a:pt x="16312" y="302773"/>
                  </a:lnTo>
                  <a:lnTo>
                    <a:pt x="12710" y="301709"/>
                  </a:lnTo>
                  <a:lnTo>
                    <a:pt x="9143" y="300646"/>
                  </a:lnTo>
                  <a:lnTo>
                    <a:pt x="6124" y="298793"/>
                  </a:lnTo>
                  <a:lnTo>
                    <a:pt x="3653" y="296152"/>
                  </a:lnTo>
                  <a:lnTo>
                    <a:pt x="1218" y="293476"/>
                  </a:lnTo>
                  <a:lnTo>
                    <a:pt x="0" y="289530"/>
                  </a:lnTo>
                  <a:lnTo>
                    <a:pt x="0" y="284316"/>
                  </a:lnTo>
                  <a:lnTo>
                    <a:pt x="0" y="278552"/>
                  </a:lnTo>
                  <a:lnTo>
                    <a:pt x="446" y="273355"/>
                  </a:lnTo>
                  <a:lnTo>
                    <a:pt x="1337" y="268723"/>
                  </a:lnTo>
                  <a:lnTo>
                    <a:pt x="2264" y="264092"/>
                  </a:lnTo>
                  <a:lnTo>
                    <a:pt x="3464" y="259461"/>
                  </a:lnTo>
                  <a:lnTo>
                    <a:pt x="4939" y="254829"/>
                  </a:lnTo>
                  <a:lnTo>
                    <a:pt x="6415" y="250198"/>
                  </a:lnTo>
                  <a:lnTo>
                    <a:pt x="7959" y="245000"/>
                  </a:lnTo>
                  <a:lnTo>
                    <a:pt x="9571" y="239237"/>
                  </a:lnTo>
                  <a:lnTo>
                    <a:pt x="11184" y="233473"/>
                  </a:lnTo>
                  <a:lnTo>
                    <a:pt x="12727" y="226663"/>
                  </a:lnTo>
                  <a:lnTo>
                    <a:pt x="14202" y="218807"/>
                  </a:lnTo>
                  <a:lnTo>
                    <a:pt x="16018" y="207317"/>
                  </a:lnTo>
                  <a:lnTo>
                    <a:pt x="17504" y="194033"/>
                  </a:lnTo>
                  <a:lnTo>
                    <a:pt x="17804" y="190659"/>
                  </a:lnTo>
                  <a:lnTo>
                    <a:pt x="18563" y="179324"/>
                  </a:lnTo>
                  <a:lnTo>
                    <a:pt x="19026" y="166675"/>
                  </a:lnTo>
                  <a:lnTo>
                    <a:pt x="19193" y="152712"/>
                  </a:lnTo>
                  <a:lnTo>
                    <a:pt x="19194" y="15175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662714" y="2372455"/>
              <a:ext cx="247059" cy="309840"/>
            </a:xfrm>
            <a:custGeom>
              <a:avLst/>
              <a:gdLst/>
              <a:ahLst/>
              <a:cxnLst/>
              <a:rect l="l" t="t" r="r" b="b"/>
              <a:pathLst>
                <a:path w="247059" h="309840">
                  <a:moveTo>
                    <a:pt x="0" y="154945"/>
                  </a:moveTo>
                  <a:lnTo>
                    <a:pt x="232" y="141842"/>
                  </a:lnTo>
                  <a:lnTo>
                    <a:pt x="930" y="129043"/>
                  </a:lnTo>
                  <a:lnTo>
                    <a:pt x="2092" y="116551"/>
                  </a:lnTo>
                  <a:lnTo>
                    <a:pt x="3447" y="106161"/>
                  </a:lnTo>
                  <a:lnTo>
                    <a:pt x="5843" y="93087"/>
                  </a:lnTo>
                  <a:lnTo>
                    <a:pt x="9004" y="80677"/>
                  </a:lnTo>
                  <a:lnTo>
                    <a:pt x="12931" y="68930"/>
                  </a:lnTo>
                  <a:lnTo>
                    <a:pt x="20796" y="51883"/>
                  </a:lnTo>
                  <a:lnTo>
                    <a:pt x="27701" y="41206"/>
                  </a:lnTo>
                  <a:lnTo>
                    <a:pt x="35792" y="31520"/>
                  </a:lnTo>
                  <a:lnTo>
                    <a:pt x="46564" y="21808"/>
                  </a:lnTo>
                  <a:lnTo>
                    <a:pt x="57139" y="14892"/>
                  </a:lnTo>
                  <a:lnTo>
                    <a:pt x="69034" y="9199"/>
                  </a:lnTo>
                  <a:lnTo>
                    <a:pt x="83584" y="4439"/>
                  </a:lnTo>
                  <a:lnTo>
                    <a:pt x="95592" y="2008"/>
                  </a:lnTo>
                  <a:lnTo>
                    <a:pt x="108633" y="529"/>
                  </a:lnTo>
                  <a:lnTo>
                    <a:pt x="122707" y="1"/>
                  </a:lnTo>
                  <a:lnTo>
                    <a:pt x="123503" y="0"/>
                  </a:lnTo>
                  <a:lnTo>
                    <a:pt x="137653" y="475"/>
                  </a:lnTo>
                  <a:lnTo>
                    <a:pt x="150757" y="1903"/>
                  </a:lnTo>
                  <a:lnTo>
                    <a:pt x="162815" y="4282"/>
                  </a:lnTo>
                  <a:lnTo>
                    <a:pt x="173828" y="7613"/>
                  </a:lnTo>
                  <a:lnTo>
                    <a:pt x="186663" y="13171"/>
                  </a:lnTo>
                  <a:lnTo>
                    <a:pt x="197609" y="19744"/>
                  </a:lnTo>
                  <a:lnTo>
                    <a:pt x="207235" y="27542"/>
                  </a:lnTo>
                  <a:lnTo>
                    <a:pt x="218016" y="39464"/>
                  </a:lnTo>
                  <a:lnTo>
                    <a:pt x="225128" y="49970"/>
                  </a:lnTo>
                  <a:lnTo>
                    <a:pt x="231033" y="61468"/>
                  </a:lnTo>
                  <a:lnTo>
                    <a:pt x="236231" y="75000"/>
                  </a:lnTo>
                  <a:lnTo>
                    <a:pt x="239764" y="87097"/>
                  </a:lnTo>
                  <a:lnTo>
                    <a:pt x="242527" y="99844"/>
                  </a:lnTo>
                  <a:lnTo>
                    <a:pt x="245138" y="118232"/>
                  </a:lnTo>
                  <a:lnTo>
                    <a:pt x="246247" y="130751"/>
                  </a:lnTo>
                  <a:lnTo>
                    <a:pt x="246886" y="143616"/>
                  </a:lnTo>
                  <a:lnTo>
                    <a:pt x="247059" y="154945"/>
                  </a:lnTo>
                  <a:lnTo>
                    <a:pt x="246824" y="168038"/>
                  </a:lnTo>
                  <a:lnTo>
                    <a:pt x="246117" y="180833"/>
                  </a:lnTo>
                  <a:lnTo>
                    <a:pt x="244940" y="193330"/>
                  </a:lnTo>
                  <a:lnTo>
                    <a:pt x="243560" y="203781"/>
                  </a:lnTo>
                  <a:lnTo>
                    <a:pt x="241161" y="216844"/>
                  </a:lnTo>
                  <a:lnTo>
                    <a:pt x="237995" y="229250"/>
                  </a:lnTo>
                  <a:lnTo>
                    <a:pt x="234062" y="241000"/>
                  </a:lnTo>
                  <a:lnTo>
                    <a:pt x="226233" y="257985"/>
                  </a:lnTo>
                  <a:lnTo>
                    <a:pt x="219330" y="268661"/>
                  </a:lnTo>
                  <a:lnTo>
                    <a:pt x="211220" y="278365"/>
                  </a:lnTo>
                  <a:lnTo>
                    <a:pt x="200443" y="288061"/>
                  </a:lnTo>
                  <a:lnTo>
                    <a:pt x="189867" y="294975"/>
                  </a:lnTo>
                  <a:lnTo>
                    <a:pt x="177972" y="300684"/>
                  </a:lnTo>
                  <a:lnTo>
                    <a:pt x="163440" y="305430"/>
                  </a:lnTo>
                  <a:lnTo>
                    <a:pt x="151436" y="307845"/>
                  </a:lnTo>
                  <a:lnTo>
                    <a:pt x="138387" y="309315"/>
                  </a:lnTo>
                  <a:lnTo>
                    <a:pt x="124292" y="309839"/>
                  </a:lnTo>
                  <a:lnTo>
                    <a:pt x="123503" y="309840"/>
                  </a:lnTo>
                  <a:lnTo>
                    <a:pt x="109371" y="309367"/>
                  </a:lnTo>
                  <a:lnTo>
                    <a:pt x="96272" y="307949"/>
                  </a:lnTo>
                  <a:lnTo>
                    <a:pt x="84206" y="305584"/>
                  </a:lnTo>
                  <a:lnTo>
                    <a:pt x="73174" y="302275"/>
                  </a:lnTo>
                  <a:lnTo>
                    <a:pt x="60344" y="296698"/>
                  </a:lnTo>
                  <a:lnTo>
                    <a:pt x="49398" y="290122"/>
                  </a:lnTo>
                  <a:lnTo>
                    <a:pt x="39772" y="282342"/>
                  </a:lnTo>
                  <a:lnTo>
                    <a:pt x="29012" y="270405"/>
                  </a:lnTo>
                  <a:lnTo>
                    <a:pt x="21903" y="259897"/>
                  </a:lnTo>
                  <a:lnTo>
                    <a:pt x="15979" y="248417"/>
                  </a:lnTo>
                  <a:lnTo>
                    <a:pt x="10780" y="234900"/>
                  </a:lnTo>
                  <a:lnTo>
                    <a:pt x="7250" y="222805"/>
                  </a:lnTo>
                  <a:lnTo>
                    <a:pt x="4488" y="210053"/>
                  </a:lnTo>
                  <a:lnTo>
                    <a:pt x="1891" y="191538"/>
                  </a:lnTo>
                  <a:lnTo>
                    <a:pt x="798" y="178996"/>
                  </a:lnTo>
                  <a:lnTo>
                    <a:pt x="169" y="166157"/>
                  </a:lnTo>
                  <a:lnTo>
                    <a:pt x="0" y="15494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744689" y="2436574"/>
              <a:ext cx="83056" cy="181447"/>
            </a:xfrm>
            <a:custGeom>
              <a:avLst/>
              <a:gdLst/>
              <a:ahLst/>
              <a:cxnLst/>
              <a:rect l="l" t="t" r="r" b="b"/>
              <a:pathLst>
                <a:path w="83056" h="181447">
                  <a:moveTo>
                    <a:pt x="0" y="90826"/>
                  </a:moveTo>
                  <a:lnTo>
                    <a:pt x="207" y="104035"/>
                  </a:lnTo>
                  <a:lnTo>
                    <a:pt x="829" y="116656"/>
                  </a:lnTo>
                  <a:lnTo>
                    <a:pt x="1595" y="126025"/>
                  </a:lnTo>
                  <a:lnTo>
                    <a:pt x="3494" y="139429"/>
                  </a:lnTo>
                  <a:lnTo>
                    <a:pt x="6443" y="151363"/>
                  </a:lnTo>
                  <a:lnTo>
                    <a:pt x="7616" y="154894"/>
                  </a:lnTo>
                  <a:lnTo>
                    <a:pt x="10566" y="163196"/>
                  </a:lnTo>
                  <a:lnTo>
                    <a:pt x="14734" y="169697"/>
                  </a:lnTo>
                  <a:lnTo>
                    <a:pt x="20120" y="174397"/>
                  </a:lnTo>
                  <a:lnTo>
                    <a:pt x="25541" y="179097"/>
                  </a:lnTo>
                  <a:lnTo>
                    <a:pt x="32677" y="181447"/>
                  </a:lnTo>
                  <a:lnTo>
                    <a:pt x="41528" y="181447"/>
                  </a:lnTo>
                  <a:lnTo>
                    <a:pt x="50379" y="181447"/>
                  </a:lnTo>
                  <a:lnTo>
                    <a:pt x="57515" y="179097"/>
                  </a:lnTo>
                  <a:lnTo>
                    <a:pt x="62936" y="174397"/>
                  </a:lnTo>
                  <a:lnTo>
                    <a:pt x="68356" y="169697"/>
                  </a:lnTo>
                  <a:lnTo>
                    <a:pt x="72541" y="163196"/>
                  </a:lnTo>
                  <a:lnTo>
                    <a:pt x="75492" y="154894"/>
                  </a:lnTo>
                  <a:lnTo>
                    <a:pt x="78770" y="143429"/>
                  </a:lnTo>
                  <a:lnTo>
                    <a:pt x="80978" y="130493"/>
                  </a:lnTo>
                  <a:lnTo>
                    <a:pt x="82404" y="113860"/>
                  </a:lnTo>
                  <a:lnTo>
                    <a:pt x="82932" y="101107"/>
                  </a:lnTo>
                  <a:lnTo>
                    <a:pt x="83056" y="90826"/>
                  </a:lnTo>
                  <a:lnTo>
                    <a:pt x="82849" y="77594"/>
                  </a:lnTo>
                  <a:lnTo>
                    <a:pt x="82227" y="64976"/>
                  </a:lnTo>
                  <a:lnTo>
                    <a:pt x="81461" y="55628"/>
                  </a:lnTo>
                  <a:lnTo>
                    <a:pt x="79604" y="42218"/>
                  </a:lnTo>
                  <a:lnTo>
                    <a:pt x="76685" y="30269"/>
                  </a:lnTo>
                  <a:lnTo>
                    <a:pt x="72541" y="18285"/>
                  </a:lnTo>
                  <a:lnTo>
                    <a:pt x="68356" y="11750"/>
                  </a:lnTo>
                  <a:lnTo>
                    <a:pt x="62936" y="7050"/>
                  </a:lnTo>
                  <a:lnTo>
                    <a:pt x="57515" y="2350"/>
                  </a:lnTo>
                  <a:lnTo>
                    <a:pt x="50379" y="0"/>
                  </a:lnTo>
                  <a:lnTo>
                    <a:pt x="41528" y="0"/>
                  </a:lnTo>
                  <a:lnTo>
                    <a:pt x="32677" y="0"/>
                  </a:lnTo>
                  <a:lnTo>
                    <a:pt x="25541" y="2350"/>
                  </a:lnTo>
                  <a:lnTo>
                    <a:pt x="20120" y="7050"/>
                  </a:lnTo>
                  <a:lnTo>
                    <a:pt x="14734" y="11750"/>
                  </a:lnTo>
                  <a:lnTo>
                    <a:pt x="10566" y="18285"/>
                  </a:lnTo>
                  <a:lnTo>
                    <a:pt x="7616" y="26656"/>
                  </a:lnTo>
                  <a:lnTo>
                    <a:pt x="4338" y="38119"/>
                  </a:lnTo>
                  <a:lnTo>
                    <a:pt x="2104" y="51043"/>
                  </a:lnTo>
                  <a:lnTo>
                    <a:pt x="1595" y="55628"/>
                  </a:lnTo>
                  <a:lnTo>
                    <a:pt x="652" y="67769"/>
                  </a:lnTo>
                  <a:lnTo>
                    <a:pt x="124" y="80525"/>
                  </a:lnTo>
                  <a:lnTo>
                    <a:pt x="0" y="90826"/>
                  </a:lnTo>
                  <a:close/>
                </a:path>
              </a:pathLst>
            </a:custGeom>
            <a:solidFill>
              <a:schemeClr val="bg1"/>
            </a:solidFill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911848" y="2375645"/>
              <a:ext cx="222976" cy="303510"/>
            </a:xfrm>
            <a:custGeom>
              <a:avLst/>
              <a:gdLst/>
              <a:ahLst/>
              <a:cxnLst/>
              <a:rect l="l" t="t" r="r" b="b"/>
              <a:pathLst>
                <a:path w="222976" h="303510">
                  <a:moveTo>
                    <a:pt x="0" y="18731"/>
                  </a:moveTo>
                  <a:lnTo>
                    <a:pt x="0" y="13688"/>
                  </a:lnTo>
                  <a:lnTo>
                    <a:pt x="1218" y="9863"/>
                  </a:lnTo>
                  <a:lnTo>
                    <a:pt x="3653" y="7255"/>
                  </a:lnTo>
                  <a:lnTo>
                    <a:pt x="6124" y="4648"/>
                  </a:lnTo>
                  <a:lnTo>
                    <a:pt x="9143" y="2830"/>
                  </a:lnTo>
                  <a:lnTo>
                    <a:pt x="12710" y="1801"/>
                  </a:lnTo>
                  <a:lnTo>
                    <a:pt x="16312" y="737"/>
                  </a:lnTo>
                  <a:lnTo>
                    <a:pt x="19863" y="171"/>
                  </a:lnTo>
                  <a:lnTo>
                    <a:pt x="23363" y="102"/>
                  </a:lnTo>
                  <a:lnTo>
                    <a:pt x="26896" y="34"/>
                  </a:lnTo>
                  <a:lnTo>
                    <a:pt x="29795" y="0"/>
                  </a:lnTo>
                  <a:lnTo>
                    <a:pt x="32059" y="0"/>
                  </a:lnTo>
                  <a:lnTo>
                    <a:pt x="86401" y="0"/>
                  </a:lnTo>
                  <a:lnTo>
                    <a:pt x="88665" y="0"/>
                  </a:lnTo>
                  <a:lnTo>
                    <a:pt x="91547" y="34"/>
                  </a:lnTo>
                  <a:lnTo>
                    <a:pt x="95046" y="102"/>
                  </a:lnTo>
                  <a:lnTo>
                    <a:pt x="98579" y="171"/>
                  </a:lnTo>
                  <a:lnTo>
                    <a:pt x="102130" y="737"/>
                  </a:lnTo>
                  <a:lnTo>
                    <a:pt x="105699" y="1801"/>
                  </a:lnTo>
                  <a:lnTo>
                    <a:pt x="109301" y="2830"/>
                  </a:lnTo>
                  <a:lnTo>
                    <a:pt x="112320" y="4648"/>
                  </a:lnTo>
                  <a:lnTo>
                    <a:pt x="114755" y="7255"/>
                  </a:lnTo>
                  <a:lnTo>
                    <a:pt x="117225" y="9863"/>
                  </a:lnTo>
                  <a:lnTo>
                    <a:pt x="118460" y="13688"/>
                  </a:lnTo>
                  <a:lnTo>
                    <a:pt x="118460" y="18731"/>
                  </a:lnTo>
                  <a:lnTo>
                    <a:pt x="118460" y="24220"/>
                  </a:lnTo>
                  <a:lnTo>
                    <a:pt x="117997" y="29212"/>
                  </a:lnTo>
                  <a:lnTo>
                    <a:pt x="117071" y="33706"/>
                  </a:lnTo>
                  <a:lnTo>
                    <a:pt x="116179" y="38200"/>
                  </a:lnTo>
                  <a:lnTo>
                    <a:pt x="114995" y="42728"/>
                  </a:lnTo>
                  <a:lnTo>
                    <a:pt x="113520" y="47291"/>
                  </a:lnTo>
                  <a:lnTo>
                    <a:pt x="112045" y="51854"/>
                  </a:lnTo>
                  <a:lnTo>
                    <a:pt x="110484" y="56949"/>
                  </a:lnTo>
                  <a:lnTo>
                    <a:pt x="108837" y="62575"/>
                  </a:lnTo>
                  <a:lnTo>
                    <a:pt x="107225" y="68201"/>
                  </a:lnTo>
                  <a:lnTo>
                    <a:pt x="105682" y="74805"/>
                  </a:lnTo>
                  <a:lnTo>
                    <a:pt x="104206" y="82387"/>
                  </a:lnTo>
                  <a:lnTo>
                    <a:pt x="102342" y="93840"/>
                  </a:lnTo>
                  <a:lnTo>
                    <a:pt x="100827" y="107238"/>
                  </a:lnTo>
                  <a:lnTo>
                    <a:pt x="99856" y="121062"/>
                  </a:lnTo>
                  <a:lnTo>
                    <a:pt x="99410" y="133767"/>
                  </a:lnTo>
                  <a:lnTo>
                    <a:pt x="99266" y="147535"/>
                  </a:lnTo>
                  <a:lnTo>
                    <a:pt x="99266" y="215617"/>
                  </a:lnTo>
                  <a:lnTo>
                    <a:pt x="99266" y="221243"/>
                  </a:lnTo>
                  <a:lnTo>
                    <a:pt x="99472" y="226269"/>
                  </a:lnTo>
                  <a:lnTo>
                    <a:pt x="99883" y="230695"/>
                  </a:lnTo>
                  <a:lnTo>
                    <a:pt x="100329" y="235120"/>
                  </a:lnTo>
                  <a:lnTo>
                    <a:pt x="101427" y="238568"/>
                  </a:lnTo>
                  <a:lnTo>
                    <a:pt x="103177" y="241038"/>
                  </a:lnTo>
                  <a:lnTo>
                    <a:pt x="104927" y="243474"/>
                  </a:lnTo>
                  <a:lnTo>
                    <a:pt x="107774" y="244692"/>
                  </a:lnTo>
                  <a:lnTo>
                    <a:pt x="111719" y="244692"/>
                  </a:lnTo>
                  <a:lnTo>
                    <a:pt x="125101" y="243695"/>
                  </a:lnTo>
                  <a:lnTo>
                    <a:pt x="137010" y="240706"/>
                  </a:lnTo>
                  <a:lnTo>
                    <a:pt x="146952" y="236801"/>
                  </a:lnTo>
                  <a:lnTo>
                    <a:pt x="154122" y="232907"/>
                  </a:lnTo>
                  <a:lnTo>
                    <a:pt x="160504" y="228276"/>
                  </a:lnTo>
                  <a:lnTo>
                    <a:pt x="166884" y="223644"/>
                  </a:lnTo>
                  <a:lnTo>
                    <a:pt x="172716" y="219047"/>
                  </a:lnTo>
                  <a:lnTo>
                    <a:pt x="178000" y="214485"/>
                  </a:lnTo>
                  <a:lnTo>
                    <a:pt x="183283" y="209888"/>
                  </a:lnTo>
                  <a:lnTo>
                    <a:pt x="188343" y="206011"/>
                  </a:lnTo>
                  <a:lnTo>
                    <a:pt x="193180" y="202855"/>
                  </a:lnTo>
                  <a:lnTo>
                    <a:pt x="198018" y="199698"/>
                  </a:lnTo>
                  <a:lnTo>
                    <a:pt x="202975" y="198120"/>
                  </a:lnTo>
                  <a:lnTo>
                    <a:pt x="208053" y="198120"/>
                  </a:lnTo>
                  <a:lnTo>
                    <a:pt x="213096" y="198120"/>
                  </a:lnTo>
                  <a:lnTo>
                    <a:pt x="216663" y="199424"/>
                  </a:lnTo>
                  <a:lnTo>
                    <a:pt x="218756" y="202031"/>
                  </a:lnTo>
                  <a:lnTo>
                    <a:pt x="220883" y="204639"/>
                  </a:lnTo>
                  <a:lnTo>
                    <a:pt x="222118" y="207812"/>
                  </a:lnTo>
                  <a:lnTo>
                    <a:pt x="222461" y="211551"/>
                  </a:lnTo>
                  <a:lnTo>
                    <a:pt x="222804" y="215257"/>
                  </a:lnTo>
                  <a:lnTo>
                    <a:pt x="222976" y="218859"/>
                  </a:lnTo>
                  <a:lnTo>
                    <a:pt x="222976" y="222358"/>
                  </a:lnTo>
                  <a:lnTo>
                    <a:pt x="222976" y="282618"/>
                  </a:lnTo>
                  <a:lnTo>
                    <a:pt x="222976" y="288827"/>
                  </a:lnTo>
                  <a:lnTo>
                    <a:pt x="221037" y="293870"/>
                  </a:lnTo>
                  <a:lnTo>
                    <a:pt x="217160" y="297747"/>
                  </a:lnTo>
                  <a:lnTo>
                    <a:pt x="213318" y="301589"/>
                  </a:lnTo>
                  <a:lnTo>
                    <a:pt x="208310" y="303510"/>
                  </a:lnTo>
                  <a:lnTo>
                    <a:pt x="202135" y="303510"/>
                  </a:lnTo>
                  <a:lnTo>
                    <a:pt x="28663" y="303510"/>
                  </a:lnTo>
                  <a:lnTo>
                    <a:pt x="26399" y="303510"/>
                  </a:lnTo>
                  <a:lnTo>
                    <a:pt x="23688" y="303476"/>
                  </a:lnTo>
                  <a:lnTo>
                    <a:pt x="20532" y="303407"/>
                  </a:lnTo>
                  <a:lnTo>
                    <a:pt x="17376" y="303339"/>
                  </a:lnTo>
                  <a:lnTo>
                    <a:pt x="14220" y="302773"/>
                  </a:lnTo>
                  <a:lnTo>
                    <a:pt x="11063" y="301709"/>
                  </a:lnTo>
                  <a:lnTo>
                    <a:pt x="7907" y="300646"/>
                  </a:lnTo>
                  <a:lnTo>
                    <a:pt x="5265" y="298828"/>
                  </a:lnTo>
                  <a:lnTo>
                    <a:pt x="3138" y="296255"/>
                  </a:lnTo>
                  <a:lnTo>
                    <a:pt x="1046" y="293647"/>
                  </a:lnTo>
                  <a:lnTo>
                    <a:pt x="0" y="289805"/>
                  </a:lnTo>
                  <a:lnTo>
                    <a:pt x="0" y="284727"/>
                  </a:lnTo>
                  <a:lnTo>
                    <a:pt x="0" y="277592"/>
                  </a:lnTo>
                  <a:lnTo>
                    <a:pt x="634" y="271039"/>
                  </a:lnTo>
                  <a:lnTo>
                    <a:pt x="1904" y="265070"/>
                  </a:lnTo>
                  <a:lnTo>
                    <a:pt x="3173" y="259066"/>
                  </a:lnTo>
                  <a:lnTo>
                    <a:pt x="4751" y="252805"/>
                  </a:lnTo>
                  <a:lnTo>
                    <a:pt x="6638" y="246287"/>
                  </a:lnTo>
                  <a:lnTo>
                    <a:pt x="8525" y="239734"/>
                  </a:lnTo>
                  <a:lnTo>
                    <a:pt x="10446" y="232153"/>
                  </a:lnTo>
                  <a:lnTo>
                    <a:pt x="12401" y="223542"/>
                  </a:lnTo>
                  <a:lnTo>
                    <a:pt x="14621" y="212279"/>
                  </a:lnTo>
                  <a:lnTo>
                    <a:pt x="16494" y="199296"/>
                  </a:lnTo>
                  <a:lnTo>
                    <a:pt x="17290" y="192254"/>
                  </a:lnTo>
                  <a:lnTo>
                    <a:pt x="18217" y="181186"/>
                  </a:lnTo>
                  <a:lnTo>
                    <a:pt x="18838" y="168835"/>
                  </a:lnTo>
                  <a:lnTo>
                    <a:pt x="19152" y="155199"/>
                  </a:lnTo>
                  <a:lnTo>
                    <a:pt x="19194" y="147535"/>
                  </a:lnTo>
                  <a:lnTo>
                    <a:pt x="19037" y="133501"/>
                  </a:lnTo>
                  <a:lnTo>
                    <a:pt x="18568" y="120823"/>
                  </a:lnTo>
                  <a:lnTo>
                    <a:pt x="17804" y="109712"/>
                  </a:lnTo>
                  <a:lnTo>
                    <a:pt x="16349" y="95983"/>
                  </a:lnTo>
                  <a:lnTo>
                    <a:pt x="14544" y="84199"/>
                  </a:lnTo>
                  <a:lnTo>
                    <a:pt x="12727" y="74805"/>
                  </a:lnTo>
                  <a:lnTo>
                    <a:pt x="11184" y="68201"/>
                  </a:lnTo>
                  <a:lnTo>
                    <a:pt x="9571" y="62575"/>
                  </a:lnTo>
                  <a:lnTo>
                    <a:pt x="7959" y="56949"/>
                  </a:lnTo>
                  <a:lnTo>
                    <a:pt x="6415" y="51854"/>
                  </a:lnTo>
                  <a:lnTo>
                    <a:pt x="4939" y="47291"/>
                  </a:lnTo>
                  <a:lnTo>
                    <a:pt x="3464" y="42728"/>
                  </a:lnTo>
                  <a:lnTo>
                    <a:pt x="2264" y="38200"/>
                  </a:lnTo>
                  <a:lnTo>
                    <a:pt x="1337" y="33706"/>
                  </a:lnTo>
                  <a:lnTo>
                    <a:pt x="446" y="29212"/>
                  </a:lnTo>
                  <a:lnTo>
                    <a:pt x="0" y="24220"/>
                  </a:lnTo>
                  <a:lnTo>
                    <a:pt x="0" y="18731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11139049" y="2372455"/>
              <a:ext cx="247059" cy="309840"/>
            </a:xfrm>
            <a:custGeom>
              <a:avLst/>
              <a:gdLst/>
              <a:ahLst/>
              <a:cxnLst/>
              <a:rect l="l" t="t" r="r" b="b"/>
              <a:pathLst>
                <a:path w="247059" h="309840">
                  <a:moveTo>
                    <a:pt x="0" y="154945"/>
                  </a:moveTo>
                  <a:lnTo>
                    <a:pt x="232" y="141842"/>
                  </a:lnTo>
                  <a:lnTo>
                    <a:pt x="930" y="129043"/>
                  </a:lnTo>
                  <a:lnTo>
                    <a:pt x="2092" y="116551"/>
                  </a:lnTo>
                  <a:lnTo>
                    <a:pt x="3447" y="106161"/>
                  </a:lnTo>
                  <a:lnTo>
                    <a:pt x="5843" y="93087"/>
                  </a:lnTo>
                  <a:lnTo>
                    <a:pt x="9004" y="80677"/>
                  </a:lnTo>
                  <a:lnTo>
                    <a:pt x="12931" y="68930"/>
                  </a:lnTo>
                  <a:lnTo>
                    <a:pt x="20796" y="51883"/>
                  </a:lnTo>
                  <a:lnTo>
                    <a:pt x="27701" y="41206"/>
                  </a:lnTo>
                  <a:lnTo>
                    <a:pt x="35792" y="31520"/>
                  </a:lnTo>
                  <a:lnTo>
                    <a:pt x="46564" y="21808"/>
                  </a:lnTo>
                  <a:lnTo>
                    <a:pt x="57139" y="14892"/>
                  </a:lnTo>
                  <a:lnTo>
                    <a:pt x="69034" y="9199"/>
                  </a:lnTo>
                  <a:lnTo>
                    <a:pt x="83584" y="4439"/>
                  </a:lnTo>
                  <a:lnTo>
                    <a:pt x="95592" y="2008"/>
                  </a:lnTo>
                  <a:lnTo>
                    <a:pt x="108633" y="529"/>
                  </a:lnTo>
                  <a:lnTo>
                    <a:pt x="122707" y="1"/>
                  </a:lnTo>
                  <a:lnTo>
                    <a:pt x="123503" y="0"/>
                  </a:lnTo>
                  <a:lnTo>
                    <a:pt x="137653" y="475"/>
                  </a:lnTo>
                  <a:lnTo>
                    <a:pt x="150757" y="1903"/>
                  </a:lnTo>
                  <a:lnTo>
                    <a:pt x="162815" y="4282"/>
                  </a:lnTo>
                  <a:lnTo>
                    <a:pt x="173828" y="7613"/>
                  </a:lnTo>
                  <a:lnTo>
                    <a:pt x="186663" y="13171"/>
                  </a:lnTo>
                  <a:lnTo>
                    <a:pt x="197609" y="19744"/>
                  </a:lnTo>
                  <a:lnTo>
                    <a:pt x="207235" y="27542"/>
                  </a:lnTo>
                  <a:lnTo>
                    <a:pt x="218016" y="39464"/>
                  </a:lnTo>
                  <a:lnTo>
                    <a:pt x="225128" y="49970"/>
                  </a:lnTo>
                  <a:lnTo>
                    <a:pt x="231033" y="61468"/>
                  </a:lnTo>
                  <a:lnTo>
                    <a:pt x="236231" y="75000"/>
                  </a:lnTo>
                  <a:lnTo>
                    <a:pt x="239764" y="87097"/>
                  </a:lnTo>
                  <a:lnTo>
                    <a:pt x="242527" y="99844"/>
                  </a:lnTo>
                  <a:lnTo>
                    <a:pt x="245138" y="118232"/>
                  </a:lnTo>
                  <a:lnTo>
                    <a:pt x="246247" y="130751"/>
                  </a:lnTo>
                  <a:lnTo>
                    <a:pt x="246886" y="143616"/>
                  </a:lnTo>
                  <a:lnTo>
                    <a:pt x="247059" y="154945"/>
                  </a:lnTo>
                  <a:lnTo>
                    <a:pt x="246824" y="168038"/>
                  </a:lnTo>
                  <a:lnTo>
                    <a:pt x="246117" y="180833"/>
                  </a:lnTo>
                  <a:lnTo>
                    <a:pt x="244940" y="193330"/>
                  </a:lnTo>
                  <a:lnTo>
                    <a:pt x="243560" y="203781"/>
                  </a:lnTo>
                  <a:lnTo>
                    <a:pt x="241161" y="216844"/>
                  </a:lnTo>
                  <a:lnTo>
                    <a:pt x="237995" y="229250"/>
                  </a:lnTo>
                  <a:lnTo>
                    <a:pt x="234062" y="241000"/>
                  </a:lnTo>
                  <a:lnTo>
                    <a:pt x="226233" y="257985"/>
                  </a:lnTo>
                  <a:lnTo>
                    <a:pt x="219330" y="268661"/>
                  </a:lnTo>
                  <a:lnTo>
                    <a:pt x="211220" y="278365"/>
                  </a:lnTo>
                  <a:lnTo>
                    <a:pt x="200443" y="288061"/>
                  </a:lnTo>
                  <a:lnTo>
                    <a:pt x="189867" y="294975"/>
                  </a:lnTo>
                  <a:lnTo>
                    <a:pt x="177972" y="300684"/>
                  </a:lnTo>
                  <a:lnTo>
                    <a:pt x="163440" y="305430"/>
                  </a:lnTo>
                  <a:lnTo>
                    <a:pt x="151436" y="307845"/>
                  </a:lnTo>
                  <a:lnTo>
                    <a:pt x="138387" y="309315"/>
                  </a:lnTo>
                  <a:lnTo>
                    <a:pt x="124292" y="309839"/>
                  </a:lnTo>
                  <a:lnTo>
                    <a:pt x="123503" y="309840"/>
                  </a:lnTo>
                  <a:lnTo>
                    <a:pt x="109371" y="309367"/>
                  </a:lnTo>
                  <a:lnTo>
                    <a:pt x="96272" y="307949"/>
                  </a:lnTo>
                  <a:lnTo>
                    <a:pt x="84206" y="305584"/>
                  </a:lnTo>
                  <a:lnTo>
                    <a:pt x="73174" y="302275"/>
                  </a:lnTo>
                  <a:lnTo>
                    <a:pt x="60344" y="296698"/>
                  </a:lnTo>
                  <a:lnTo>
                    <a:pt x="49398" y="290122"/>
                  </a:lnTo>
                  <a:lnTo>
                    <a:pt x="39772" y="282342"/>
                  </a:lnTo>
                  <a:lnTo>
                    <a:pt x="29012" y="270405"/>
                  </a:lnTo>
                  <a:lnTo>
                    <a:pt x="21903" y="259897"/>
                  </a:lnTo>
                  <a:lnTo>
                    <a:pt x="15979" y="248417"/>
                  </a:lnTo>
                  <a:lnTo>
                    <a:pt x="10780" y="234900"/>
                  </a:lnTo>
                  <a:lnTo>
                    <a:pt x="7250" y="222805"/>
                  </a:lnTo>
                  <a:lnTo>
                    <a:pt x="4488" y="210053"/>
                  </a:lnTo>
                  <a:lnTo>
                    <a:pt x="1891" y="191538"/>
                  </a:lnTo>
                  <a:lnTo>
                    <a:pt x="798" y="178996"/>
                  </a:lnTo>
                  <a:lnTo>
                    <a:pt x="169" y="166157"/>
                  </a:lnTo>
                  <a:lnTo>
                    <a:pt x="0" y="15494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11221024" y="2436574"/>
              <a:ext cx="83056" cy="181447"/>
            </a:xfrm>
            <a:custGeom>
              <a:avLst/>
              <a:gdLst/>
              <a:ahLst/>
              <a:cxnLst/>
              <a:rect l="l" t="t" r="r" b="b"/>
              <a:pathLst>
                <a:path w="83056" h="181447">
                  <a:moveTo>
                    <a:pt x="0" y="90826"/>
                  </a:moveTo>
                  <a:lnTo>
                    <a:pt x="207" y="104035"/>
                  </a:lnTo>
                  <a:lnTo>
                    <a:pt x="829" y="116656"/>
                  </a:lnTo>
                  <a:lnTo>
                    <a:pt x="1595" y="126025"/>
                  </a:lnTo>
                  <a:lnTo>
                    <a:pt x="3494" y="139429"/>
                  </a:lnTo>
                  <a:lnTo>
                    <a:pt x="6443" y="151363"/>
                  </a:lnTo>
                  <a:lnTo>
                    <a:pt x="7616" y="154894"/>
                  </a:lnTo>
                  <a:lnTo>
                    <a:pt x="10566" y="163196"/>
                  </a:lnTo>
                  <a:lnTo>
                    <a:pt x="14734" y="169697"/>
                  </a:lnTo>
                  <a:lnTo>
                    <a:pt x="20120" y="174397"/>
                  </a:lnTo>
                  <a:lnTo>
                    <a:pt x="25541" y="179097"/>
                  </a:lnTo>
                  <a:lnTo>
                    <a:pt x="32677" y="181447"/>
                  </a:lnTo>
                  <a:lnTo>
                    <a:pt x="41528" y="181447"/>
                  </a:lnTo>
                  <a:lnTo>
                    <a:pt x="50379" y="181447"/>
                  </a:lnTo>
                  <a:lnTo>
                    <a:pt x="57515" y="179097"/>
                  </a:lnTo>
                  <a:lnTo>
                    <a:pt x="62936" y="174397"/>
                  </a:lnTo>
                  <a:lnTo>
                    <a:pt x="68356" y="169697"/>
                  </a:lnTo>
                  <a:lnTo>
                    <a:pt x="72541" y="163196"/>
                  </a:lnTo>
                  <a:lnTo>
                    <a:pt x="75492" y="154894"/>
                  </a:lnTo>
                  <a:lnTo>
                    <a:pt x="78770" y="143429"/>
                  </a:lnTo>
                  <a:lnTo>
                    <a:pt x="80978" y="130493"/>
                  </a:lnTo>
                  <a:lnTo>
                    <a:pt x="82404" y="113860"/>
                  </a:lnTo>
                  <a:lnTo>
                    <a:pt x="82932" y="101107"/>
                  </a:lnTo>
                  <a:lnTo>
                    <a:pt x="83056" y="90826"/>
                  </a:lnTo>
                  <a:lnTo>
                    <a:pt x="82849" y="77594"/>
                  </a:lnTo>
                  <a:lnTo>
                    <a:pt x="82227" y="64976"/>
                  </a:lnTo>
                  <a:lnTo>
                    <a:pt x="81461" y="55628"/>
                  </a:lnTo>
                  <a:lnTo>
                    <a:pt x="79604" y="42218"/>
                  </a:lnTo>
                  <a:lnTo>
                    <a:pt x="76685" y="30269"/>
                  </a:lnTo>
                  <a:lnTo>
                    <a:pt x="72541" y="18285"/>
                  </a:lnTo>
                  <a:lnTo>
                    <a:pt x="68356" y="11750"/>
                  </a:lnTo>
                  <a:lnTo>
                    <a:pt x="62936" y="7050"/>
                  </a:lnTo>
                  <a:lnTo>
                    <a:pt x="57515" y="2350"/>
                  </a:lnTo>
                  <a:lnTo>
                    <a:pt x="50379" y="0"/>
                  </a:lnTo>
                  <a:lnTo>
                    <a:pt x="41528" y="0"/>
                  </a:lnTo>
                  <a:lnTo>
                    <a:pt x="32677" y="0"/>
                  </a:lnTo>
                  <a:lnTo>
                    <a:pt x="25541" y="2350"/>
                  </a:lnTo>
                  <a:lnTo>
                    <a:pt x="20120" y="7050"/>
                  </a:lnTo>
                  <a:lnTo>
                    <a:pt x="14734" y="11750"/>
                  </a:lnTo>
                  <a:lnTo>
                    <a:pt x="10566" y="18285"/>
                  </a:lnTo>
                  <a:lnTo>
                    <a:pt x="7616" y="26656"/>
                  </a:lnTo>
                  <a:lnTo>
                    <a:pt x="4338" y="38119"/>
                  </a:lnTo>
                  <a:lnTo>
                    <a:pt x="2104" y="51043"/>
                  </a:lnTo>
                  <a:lnTo>
                    <a:pt x="1595" y="55628"/>
                  </a:lnTo>
                  <a:lnTo>
                    <a:pt x="652" y="67769"/>
                  </a:lnTo>
                  <a:lnTo>
                    <a:pt x="124" y="80525"/>
                  </a:lnTo>
                  <a:lnTo>
                    <a:pt x="0" y="90826"/>
                  </a:lnTo>
                  <a:close/>
                </a:path>
              </a:pathLst>
            </a:custGeom>
            <a:solidFill>
              <a:schemeClr val="bg1"/>
            </a:solidFill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11381853" y="2372455"/>
              <a:ext cx="237950" cy="309840"/>
            </a:xfrm>
            <a:custGeom>
              <a:avLst/>
              <a:gdLst/>
              <a:ahLst/>
              <a:cxnLst/>
              <a:rect l="l" t="t" r="r" b="b"/>
              <a:pathLst>
                <a:path w="237950" h="309840">
                  <a:moveTo>
                    <a:pt x="0" y="154945"/>
                  </a:moveTo>
                  <a:lnTo>
                    <a:pt x="263" y="141851"/>
                  </a:lnTo>
                  <a:lnTo>
                    <a:pt x="1053" y="129061"/>
                  </a:lnTo>
                  <a:lnTo>
                    <a:pt x="2370" y="116577"/>
                  </a:lnTo>
                  <a:lnTo>
                    <a:pt x="3910" y="106161"/>
                  </a:lnTo>
                  <a:lnTo>
                    <a:pt x="6546" y="93177"/>
                  </a:lnTo>
                  <a:lnTo>
                    <a:pt x="9988" y="80846"/>
                  </a:lnTo>
                  <a:lnTo>
                    <a:pt x="14235" y="69170"/>
                  </a:lnTo>
                  <a:lnTo>
                    <a:pt x="22711" y="52088"/>
                  </a:lnTo>
                  <a:lnTo>
                    <a:pt x="29874" y="41580"/>
                  </a:lnTo>
                  <a:lnTo>
                    <a:pt x="38160" y="32028"/>
                  </a:lnTo>
                  <a:lnTo>
                    <a:pt x="49659" y="21971"/>
                  </a:lnTo>
                  <a:lnTo>
                    <a:pt x="60295" y="15165"/>
                  </a:lnTo>
                  <a:lnTo>
                    <a:pt x="72149" y="9531"/>
                  </a:lnTo>
                  <a:lnTo>
                    <a:pt x="87685" y="4462"/>
                  </a:lnTo>
                  <a:lnTo>
                    <a:pt x="99715" y="2039"/>
                  </a:lnTo>
                  <a:lnTo>
                    <a:pt x="112711" y="552"/>
                  </a:lnTo>
                  <a:lnTo>
                    <a:pt x="126676" y="3"/>
                  </a:lnTo>
                  <a:lnTo>
                    <a:pt x="127929" y="0"/>
                  </a:lnTo>
                  <a:lnTo>
                    <a:pt x="142282" y="455"/>
                  </a:lnTo>
                  <a:lnTo>
                    <a:pt x="155427" y="1820"/>
                  </a:lnTo>
                  <a:lnTo>
                    <a:pt x="167366" y="4096"/>
                  </a:lnTo>
                  <a:lnTo>
                    <a:pt x="177588" y="7101"/>
                  </a:lnTo>
                  <a:lnTo>
                    <a:pt x="190403" y="12455"/>
                  </a:lnTo>
                  <a:lnTo>
                    <a:pt x="201315" y="18868"/>
                  </a:lnTo>
                  <a:lnTo>
                    <a:pt x="209698" y="25729"/>
                  </a:lnTo>
                  <a:lnTo>
                    <a:pt x="218512" y="35673"/>
                  </a:lnTo>
                  <a:lnTo>
                    <a:pt x="225039" y="46355"/>
                  </a:lnTo>
                  <a:lnTo>
                    <a:pt x="230931" y="63603"/>
                  </a:lnTo>
                  <a:lnTo>
                    <a:pt x="232464" y="75982"/>
                  </a:lnTo>
                  <a:lnTo>
                    <a:pt x="232496" y="78013"/>
                  </a:lnTo>
                  <a:lnTo>
                    <a:pt x="232496" y="85732"/>
                  </a:lnTo>
                  <a:lnTo>
                    <a:pt x="227967" y="99214"/>
                  </a:lnTo>
                  <a:lnTo>
                    <a:pt x="220969" y="111102"/>
                  </a:lnTo>
                  <a:lnTo>
                    <a:pt x="216029" y="115733"/>
                  </a:lnTo>
                  <a:lnTo>
                    <a:pt x="211123" y="120364"/>
                  </a:lnTo>
                  <a:lnTo>
                    <a:pt x="205650" y="123949"/>
                  </a:lnTo>
                  <a:lnTo>
                    <a:pt x="199613" y="126488"/>
                  </a:lnTo>
                  <a:lnTo>
                    <a:pt x="193575" y="129027"/>
                  </a:lnTo>
                  <a:lnTo>
                    <a:pt x="187605" y="130296"/>
                  </a:lnTo>
                  <a:lnTo>
                    <a:pt x="181704" y="130296"/>
                  </a:lnTo>
                  <a:lnTo>
                    <a:pt x="174123" y="130296"/>
                  </a:lnTo>
                  <a:lnTo>
                    <a:pt x="167553" y="127775"/>
                  </a:lnTo>
                  <a:lnTo>
                    <a:pt x="161996" y="122732"/>
                  </a:lnTo>
                  <a:lnTo>
                    <a:pt x="155789" y="112983"/>
                  </a:lnTo>
                  <a:lnTo>
                    <a:pt x="153660" y="98805"/>
                  </a:lnTo>
                  <a:lnTo>
                    <a:pt x="153659" y="98442"/>
                  </a:lnTo>
                  <a:lnTo>
                    <a:pt x="153659" y="90312"/>
                  </a:lnTo>
                  <a:lnTo>
                    <a:pt x="152990" y="83725"/>
                  </a:lnTo>
                  <a:lnTo>
                    <a:pt x="151652" y="78682"/>
                  </a:lnTo>
                  <a:lnTo>
                    <a:pt x="150314" y="73604"/>
                  </a:lnTo>
                  <a:lnTo>
                    <a:pt x="147810" y="69916"/>
                  </a:lnTo>
                  <a:lnTo>
                    <a:pt x="144139" y="67618"/>
                  </a:lnTo>
                  <a:lnTo>
                    <a:pt x="140502" y="65285"/>
                  </a:lnTo>
                  <a:lnTo>
                    <a:pt x="135099" y="64119"/>
                  </a:lnTo>
                  <a:lnTo>
                    <a:pt x="127929" y="64119"/>
                  </a:lnTo>
                  <a:lnTo>
                    <a:pt x="119078" y="64119"/>
                  </a:lnTo>
                  <a:lnTo>
                    <a:pt x="111736" y="66469"/>
                  </a:lnTo>
                  <a:lnTo>
                    <a:pt x="105904" y="71169"/>
                  </a:lnTo>
                  <a:lnTo>
                    <a:pt x="100072" y="75869"/>
                  </a:lnTo>
                  <a:lnTo>
                    <a:pt x="95474" y="82404"/>
                  </a:lnTo>
                  <a:lnTo>
                    <a:pt x="92113" y="90775"/>
                  </a:lnTo>
                  <a:lnTo>
                    <a:pt x="88336" y="102126"/>
                  </a:lnTo>
                  <a:lnTo>
                    <a:pt x="85582" y="114910"/>
                  </a:lnTo>
                  <a:lnTo>
                    <a:pt x="83550" y="131876"/>
                  </a:lnTo>
                  <a:lnTo>
                    <a:pt x="82817" y="144620"/>
                  </a:lnTo>
                  <a:lnTo>
                    <a:pt x="82644" y="154945"/>
                  </a:lnTo>
                  <a:lnTo>
                    <a:pt x="82931" y="168142"/>
                  </a:lnTo>
                  <a:lnTo>
                    <a:pt x="83792" y="180752"/>
                  </a:lnTo>
                  <a:lnTo>
                    <a:pt x="84857" y="190144"/>
                  </a:lnTo>
                  <a:lnTo>
                    <a:pt x="87260" y="203430"/>
                  </a:lnTo>
                  <a:lnTo>
                    <a:pt x="90694" y="215274"/>
                  </a:lnTo>
                  <a:lnTo>
                    <a:pt x="95474" y="227315"/>
                  </a:lnTo>
                  <a:lnTo>
                    <a:pt x="100072" y="233816"/>
                  </a:lnTo>
                  <a:lnTo>
                    <a:pt x="105904" y="238516"/>
                  </a:lnTo>
                  <a:lnTo>
                    <a:pt x="111736" y="243216"/>
                  </a:lnTo>
                  <a:lnTo>
                    <a:pt x="119078" y="245566"/>
                  </a:lnTo>
                  <a:lnTo>
                    <a:pt x="127929" y="245566"/>
                  </a:lnTo>
                  <a:lnTo>
                    <a:pt x="134138" y="245566"/>
                  </a:lnTo>
                  <a:lnTo>
                    <a:pt x="138393" y="243388"/>
                  </a:lnTo>
                  <a:lnTo>
                    <a:pt x="140691" y="239031"/>
                  </a:lnTo>
                  <a:lnTo>
                    <a:pt x="143024" y="234674"/>
                  </a:lnTo>
                  <a:lnTo>
                    <a:pt x="144190" y="229477"/>
                  </a:lnTo>
                  <a:lnTo>
                    <a:pt x="144190" y="223439"/>
                  </a:lnTo>
                  <a:lnTo>
                    <a:pt x="144190" y="217538"/>
                  </a:lnTo>
                  <a:lnTo>
                    <a:pt x="143487" y="212512"/>
                  </a:lnTo>
                  <a:lnTo>
                    <a:pt x="142080" y="208361"/>
                  </a:lnTo>
                  <a:lnTo>
                    <a:pt x="140674" y="204210"/>
                  </a:lnTo>
                  <a:lnTo>
                    <a:pt x="138907" y="200522"/>
                  </a:lnTo>
                  <a:lnTo>
                    <a:pt x="136780" y="197297"/>
                  </a:lnTo>
                  <a:lnTo>
                    <a:pt x="134687" y="194072"/>
                  </a:lnTo>
                  <a:lnTo>
                    <a:pt x="132577" y="191019"/>
                  </a:lnTo>
                  <a:lnTo>
                    <a:pt x="130450" y="188137"/>
                  </a:lnTo>
                  <a:lnTo>
                    <a:pt x="128358" y="185255"/>
                  </a:lnTo>
                  <a:lnTo>
                    <a:pt x="126608" y="182202"/>
                  </a:lnTo>
                  <a:lnTo>
                    <a:pt x="125202" y="178977"/>
                  </a:lnTo>
                  <a:lnTo>
                    <a:pt x="123795" y="175752"/>
                  </a:lnTo>
                  <a:lnTo>
                    <a:pt x="123092" y="171962"/>
                  </a:lnTo>
                  <a:lnTo>
                    <a:pt x="123092" y="167605"/>
                  </a:lnTo>
                  <a:lnTo>
                    <a:pt x="123092" y="162802"/>
                  </a:lnTo>
                  <a:lnTo>
                    <a:pt x="124241" y="159560"/>
                  </a:lnTo>
                  <a:lnTo>
                    <a:pt x="126540" y="157879"/>
                  </a:lnTo>
                  <a:lnTo>
                    <a:pt x="128873" y="156198"/>
                  </a:lnTo>
                  <a:lnTo>
                    <a:pt x="131583" y="155289"/>
                  </a:lnTo>
                  <a:lnTo>
                    <a:pt x="134670" y="155151"/>
                  </a:lnTo>
                  <a:lnTo>
                    <a:pt x="137758" y="155014"/>
                  </a:lnTo>
                  <a:lnTo>
                    <a:pt x="140434" y="154945"/>
                  </a:lnTo>
                  <a:lnTo>
                    <a:pt x="142698" y="154945"/>
                  </a:lnTo>
                  <a:lnTo>
                    <a:pt x="222563" y="154945"/>
                  </a:lnTo>
                  <a:lnTo>
                    <a:pt x="227058" y="154945"/>
                  </a:lnTo>
                  <a:lnTo>
                    <a:pt x="230386" y="155717"/>
                  </a:lnTo>
                  <a:lnTo>
                    <a:pt x="232547" y="157261"/>
                  </a:lnTo>
                  <a:lnTo>
                    <a:pt x="234743" y="158805"/>
                  </a:lnTo>
                  <a:lnTo>
                    <a:pt x="236183" y="160572"/>
                  </a:lnTo>
                  <a:lnTo>
                    <a:pt x="236870" y="162562"/>
                  </a:lnTo>
                  <a:lnTo>
                    <a:pt x="237590" y="164517"/>
                  </a:lnTo>
                  <a:lnTo>
                    <a:pt x="237950" y="166267"/>
                  </a:lnTo>
                  <a:lnTo>
                    <a:pt x="237950" y="167810"/>
                  </a:lnTo>
                  <a:lnTo>
                    <a:pt x="237950" y="170315"/>
                  </a:lnTo>
                  <a:lnTo>
                    <a:pt x="237145" y="173437"/>
                  </a:lnTo>
                  <a:lnTo>
                    <a:pt x="235532" y="177176"/>
                  </a:lnTo>
                  <a:lnTo>
                    <a:pt x="233919" y="180916"/>
                  </a:lnTo>
                  <a:lnTo>
                    <a:pt x="232307" y="185530"/>
                  </a:lnTo>
                  <a:lnTo>
                    <a:pt x="230695" y="191019"/>
                  </a:lnTo>
                  <a:lnTo>
                    <a:pt x="229082" y="196474"/>
                  </a:lnTo>
                  <a:lnTo>
                    <a:pt x="228276" y="203215"/>
                  </a:lnTo>
                  <a:lnTo>
                    <a:pt x="228276" y="211243"/>
                  </a:lnTo>
                  <a:lnTo>
                    <a:pt x="228276" y="218824"/>
                  </a:lnTo>
                  <a:lnTo>
                    <a:pt x="227504" y="227075"/>
                  </a:lnTo>
                  <a:lnTo>
                    <a:pt x="225960" y="235995"/>
                  </a:lnTo>
                  <a:lnTo>
                    <a:pt x="223045" y="248171"/>
                  </a:lnTo>
                  <a:lnTo>
                    <a:pt x="218536" y="260217"/>
                  </a:lnTo>
                  <a:lnTo>
                    <a:pt x="211294" y="273271"/>
                  </a:lnTo>
                  <a:lnTo>
                    <a:pt x="203160" y="283237"/>
                  </a:lnTo>
                  <a:lnTo>
                    <a:pt x="190703" y="293784"/>
                  </a:lnTo>
                  <a:lnTo>
                    <a:pt x="179470" y="300062"/>
                  </a:lnTo>
                  <a:lnTo>
                    <a:pt x="171258" y="303459"/>
                  </a:lnTo>
                  <a:lnTo>
                    <a:pt x="160368" y="306623"/>
                  </a:lnTo>
                  <a:lnTo>
                    <a:pt x="148110" y="308714"/>
                  </a:lnTo>
                  <a:lnTo>
                    <a:pt x="134484" y="309732"/>
                  </a:lnTo>
                  <a:lnTo>
                    <a:pt x="127929" y="309840"/>
                  </a:lnTo>
                  <a:lnTo>
                    <a:pt x="113879" y="309374"/>
                  </a:lnTo>
                  <a:lnTo>
                    <a:pt x="100797" y="307978"/>
                  </a:lnTo>
                  <a:lnTo>
                    <a:pt x="88682" y="305651"/>
                  </a:lnTo>
                  <a:lnTo>
                    <a:pt x="77536" y="302393"/>
                  </a:lnTo>
                  <a:lnTo>
                    <a:pt x="64340" y="296827"/>
                  </a:lnTo>
                  <a:lnTo>
                    <a:pt x="53275" y="290431"/>
                  </a:lnTo>
                  <a:lnTo>
                    <a:pt x="43427" y="282882"/>
                  </a:lnTo>
                  <a:lnTo>
                    <a:pt x="31695" y="270589"/>
                  </a:lnTo>
                  <a:lnTo>
                    <a:pt x="24272" y="260300"/>
                  </a:lnTo>
                  <a:lnTo>
                    <a:pt x="17973" y="249075"/>
                  </a:lnTo>
                  <a:lnTo>
                    <a:pt x="12016" y="234982"/>
                  </a:lnTo>
                  <a:lnTo>
                    <a:pt x="8167" y="222979"/>
                  </a:lnTo>
                  <a:lnTo>
                    <a:pt x="5125" y="210328"/>
                  </a:lnTo>
                  <a:lnTo>
                    <a:pt x="2146" y="191546"/>
                  </a:lnTo>
                  <a:lnTo>
                    <a:pt x="906" y="179014"/>
                  </a:lnTo>
                  <a:lnTo>
                    <a:pt x="193" y="166185"/>
                  </a:lnTo>
                  <a:lnTo>
                    <a:pt x="0" y="154945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11621787" y="2375645"/>
              <a:ext cx="289187" cy="303510"/>
            </a:xfrm>
            <a:custGeom>
              <a:avLst/>
              <a:gdLst/>
              <a:ahLst/>
              <a:cxnLst/>
              <a:rect l="l" t="t" r="r" b="b"/>
              <a:pathLst>
                <a:path w="289187" h="303510">
                  <a:moveTo>
                    <a:pt x="137" y="17290"/>
                  </a:moveTo>
                  <a:lnTo>
                    <a:pt x="0" y="12213"/>
                  </a:lnTo>
                  <a:lnTo>
                    <a:pt x="1183" y="8456"/>
                  </a:lnTo>
                  <a:lnTo>
                    <a:pt x="3688" y="6020"/>
                  </a:lnTo>
                  <a:lnTo>
                    <a:pt x="6227" y="3550"/>
                  </a:lnTo>
                  <a:lnTo>
                    <a:pt x="9212" y="1938"/>
                  </a:lnTo>
                  <a:lnTo>
                    <a:pt x="12642" y="1183"/>
                  </a:lnTo>
                  <a:lnTo>
                    <a:pt x="16107" y="394"/>
                  </a:lnTo>
                  <a:lnTo>
                    <a:pt x="18972" y="0"/>
                  </a:lnTo>
                  <a:lnTo>
                    <a:pt x="21236" y="0"/>
                  </a:lnTo>
                  <a:lnTo>
                    <a:pt x="92045" y="0"/>
                  </a:lnTo>
                  <a:lnTo>
                    <a:pt x="94275" y="0"/>
                  </a:lnTo>
                  <a:lnTo>
                    <a:pt x="97139" y="68"/>
                  </a:lnTo>
                  <a:lnTo>
                    <a:pt x="100638" y="205"/>
                  </a:lnTo>
                  <a:lnTo>
                    <a:pt x="104172" y="343"/>
                  </a:lnTo>
                  <a:lnTo>
                    <a:pt x="107757" y="943"/>
                  </a:lnTo>
                  <a:lnTo>
                    <a:pt x="111393" y="2006"/>
                  </a:lnTo>
                  <a:lnTo>
                    <a:pt x="115064" y="3036"/>
                  </a:lnTo>
                  <a:lnTo>
                    <a:pt x="118169" y="4888"/>
                  </a:lnTo>
                  <a:lnTo>
                    <a:pt x="120708" y="7564"/>
                  </a:lnTo>
                  <a:lnTo>
                    <a:pt x="123246" y="10240"/>
                  </a:lnTo>
                  <a:lnTo>
                    <a:pt x="124584" y="14117"/>
                  </a:lnTo>
                  <a:lnTo>
                    <a:pt x="124722" y="19194"/>
                  </a:lnTo>
                  <a:lnTo>
                    <a:pt x="125807" y="32382"/>
                  </a:lnTo>
                  <a:lnTo>
                    <a:pt x="128076" y="44714"/>
                  </a:lnTo>
                  <a:lnTo>
                    <a:pt x="129661" y="50585"/>
                  </a:lnTo>
                  <a:lnTo>
                    <a:pt x="133942" y="62710"/>
                  </a:lnTo>
                  <a:lnTo>
                    <a:pt x="139257" y="74172"/>
                  </a:lnTo>
                  <a:lnTo>
                    <a:pt x="141034" y="77447"/>
                  </a:lnTo>
                  <a:lnTo>
                    <a:pt x="147444" y="88261"/>
                  </a:lnTo>
                  <a:lnTo>
                    <a:pt x="154452" y="98939"/>
                  </a:lnTo>
                  <a:lnTo>
                    <a:pt x="156730" y="102199"/>
                  </a:lnTo>
                  <a:lnTo>
                    <a:pt x="164300" y="91258"/>
                  </a:lnTo>
                  <a:lnTo>
                    <a:pt x="171108" y="80346"/>
                  </a:lnTo>
                  <a:lnTo>
                    <a:pt x="177154" y="69462"/>
                  </a:lnTo>
                  <a:lnTo>
                    <a:pt x="181276" y="61134"/>
                  </a:lnTo>
                  <a:lnTo>
                    <a:pt x="186137" y="48920"/>
                  </a:lnTo>
                  <a:lnTo>
                    <a:pt x="189306" y="36570"/>
                  </a:lnTo>
                  <a:lnTo>
                    <a:pt x="190782" y="24084"/>
                  </a:lnTo>
                  <a:lnTo>
                    <a:pt x="190899" y="19400"/>
                  </a:lnTo>
                  <a:lnTo>
                    <a:pt x="190899" y="14185"/>
                  </a:lnTo>
                  <a:lnTo>
                    <a:pt x="191877" y="10240"/>
                  </a:lnTo>
                  <a:lnTo>
                    <a:pt x="193832" y="7564"/>
                  </a:lnTo>
                  <a:lnTo>
                    <a:pt x="195787" y="4888"/>
                  </a:lnTo>
                  <a:lnTo>
                    <a:pt x="198275" y="3036"/>
                  </a:lnTo>
                  <a:lnTo>
                    <a:pt x="201294" y="2006"/>
                  </a:lnTo>
                  <a:lnTo>
                    <a:pt x="204347" y="943"/>
                  </a:lnTo>
                  <a:lnTo>
                    <a:pt x="207418" y="343"/>
                  </a:lnTo>
                  <a:lnTo>
                    <a:pt x="210505" y="205"/>
                  </a:lnTo>
                  <a:lnTo>
                    <a:pt x="213593" y="68"/>
                  </a:lnTo>
                  <a:lnTo>
                    <a:pt x="216252" y="0"/>
                  </a:lnTo>
                  <a:lnTo>
                    <a:pt x="218482" y="0"/>
                  </a:lnTo>
                  <a:lnTo>
                    <a:pt x="267831" y="0"/>
                  </a:lnTo>
                  <a:lnTo>
                    <a:pt x="270062" y="0"/>
                  </a:lnTo>
                  <a:lnTo>
                    <a:pt x="272892" y="394"/>
                  </a:lnTo>
                  <a:lnTo>
                    <a:pt x="276322" y="1183"/>
                  </a:lnTo>
                  <a:lnTo>
                    <a:pt x="279788" y="1938"/>
                  </a:lnTo>
                  <a:lnTo>
                    <a:pt x="282824" y="3550"/>
                  </a:lnTo>
                  <a:lnTo>
                    <a:pt x="285431" y="6020"/>
                  </a:lnTo>
                  <a:lnTo>
                    <a:pt x="288038" y="8456"/>
                  </a:lnTo>
                  <a:lnTo>
                    <a:pt x="289187" y="12213"/>
                  </a:lnTo>
                  <a:lnTo>
                    <a:pt x="288879" y="17290"/>
                  </a:lnTo>
                  <a:lnTo>
                    <a:pt x="288742" y="22196"/>
                  </a:lnTo>
                  <a:lnTo>
                    <a:pt x="287575" y="26313"/>
                  </a:lnTo>
                  <a:lnTo>
                    <a:pt x="285380" y="29640"/>
                  </a:lnTo>
                  <a:lnTo>
                    <a:pt x="283218" y="32934"/>
                  </a:lnTo>
                  <a:lnTo>
                    <a:pt x="280268" y="36485"/>
                  </a:lnTo>
                  <a:lnTo>
                    <a:pt x="276529" y="40293"/>
                  </a:lnTo>
                  <a:lnTo>
                    <a:pt x="272824" y="44066"/>
                  </a:lnTo>
                  <a:lnTo>
                    <a:pt x="268450" y="49247"/>
                  </a:lnTo>
                  <a:lnTo>
                    <a:pt x="263406" y="55834"/>
                  </a:lnTo>
                  <a:lnTo>
                    <a:pt x="255601" y="66189"/>
                  </a:lnTo>
                  <a:lnTo>
                    <a:pt x="247988" y="76545"/>
                  </a:lnTo>
                  <a:lnTo>
                    <a:pt x="240568" y="86901"/>
                  </a:lnTo>
                  <a:lnTo>
                    <a:pt x="233341" y="97256"/>
                  </a:lnTo>
                  <a:lnTo>
                    <a:pt x="226307" y="107612"/>
                  </a:lnTo>
                  <a:lnTo>
                    <a:pt x="221466" y="114910"/>
                  </a:lnTo>
                  <a:lnTo>
                    <a:pt x="214027" y="126121"/>
                  </a:lnTo>
                  <a:lnTo>
                    <a:pt x="206699" y="136971"/>
                  </a:lnTo>
                  <a:lnTo>
                    <a:pt x="199482" y="147460"/>
                  </a:lnTo>
                  <a:lnTo>
                    <a:pt x="192377" y="157588"/>
                  </a:lnTo>
                  <a:lnTo>
                    <a:pt x="185383" y="167355"/>
                  </a:lnTo>
                  <a:lnTo>
                    <a:pt x="184158" y="169045"/>
                  </a:lnTo>
                  <a:lnTo>
                    <a:pt x="184375" y="183272"/>
                  </a:lnTo>
                  <a:lnTo>
                    <a:pt x="185029" y="195889"/>
                  </a:lnTo>
                  <a:lnTo>
                    <a:pt x="186010" y="206045"/>
                  </a:lnTo>
                  <a:lnTo>
                    <a:pt x="188099" y="219676"/>
                  </a:lnTo>
                  <a:lnTo>
                    <a:pt x="190634" y="231106"/>
                  </a:lnTo>
                  <a:lnTo>
                    <a:pt x="192666" y="238482"/>
                  </a:lnTo>
                  <a:lnTo>
                    <a:pt x="194536" y="244674"/>
                  </a:lnTo>
                  <a:lnTo>
                    <a:pt x="196354" y="250095"/>
                  </a:lnTo>
                  <a:lnTo>
                    <a:pt x="198206" y="255481"/>
                  </a:lnTo>
                  <a:lnTo>
                    <a:pt x="199750" y="260816"/>
                  </a:lnTo>
                  <a:lnTo>
                    <a:pt x="200985" y="266099"/>
                  </a:lnTo>
                  <a:lnTo>
                    <a:pt x="202255" y="271382"/>
                  </a:lnTo>
                  <a:lnTo>
                    <a:pt x="202890" y="277454"/>
                  </a:lnTo>
                  <a:lnTo>
                    <a:pt x="202890" y="284316"/>
                  </a:lnTo>
                  <a:lnTo>
                    <a:pt x="202890" y="289530"/>
                  </a:lnTo>
                  <a:lnTo>
                    <a:pt x="201654" y="293476"/>
                  </a:lnTo>
                  <a:lnTo>
                    <a:pt x="199184" y="296152"/>
                  </a:lnTo>
                  <a:lnTo>
                    <a:pt x="196749" y="298793"/>
                  </a:lnTo>
                  <a:lnTo>
                    <a:pt x="193729" y="300646"/>
                  </a:lnTo>
                  <a:lnTo>
                    <a:pt x="190127" y="301709"/>
                  </a:lnTo>
                  <a:lnTo>
                    <a:pt x="186559" y="302773"/>
                  </a:lnTo>
                  <a:lnTo>
                    <a:pt x="183008" y="303339"/>
                  </a:lnTo>
                  <a:lnTo>
                    <a:pt x="179475" y="303407"/>
                  </a:lnTo>
                  <a:lnTo>
                    <a:pt x="175975" y="303476"/>
                  </a:lnTo>
                  <a:lnTo>
                    <a:pt x="173111" y="303510"/>
                  </a:lnTo>
                  <a:lnTo>
                    <a:pt x="170881" y="303510"/>
                  </a:lnTo>
                  <a:lnTo>
                    <a:pt x="116488" y="303510"/>
                  </a:lnTo>
                  <a:lnTo>
                    <a:pt x="114223" y="303510"/>
                  </a:lnTo>
                  <a:lnTo>
                    <a:pt x="111342" y="303476"/>
                  </a:lnTo>
                  <a:lnTo>
                    <a:pt x="107843" y="303407"/>
                  </a:lnTo>
                  <a:lnTo>
                    <a:pt x="104344" y="303339"/>
                  </a:lnTo>
                  <a:lnTo>
                    <a:pt x="100793" y="302773"/>
                  </a:lnTo>
                  <a:lnTo>
                    <a:pt x="97191" y="301709"/>
                  </a:lnTo>
                  <a:lnTo>
                    <a:pt x="93623" y="300646"/>
                  </a:lnTo>
                  <a:lnTo>
                    <a:pt x="90603" y="298793"/>
                  </a:lnTo>
                  <a:lnTo>
                    <a:pt x="88134" y="296152"/>
                  </a:lnTo>
                  <a:lnTo>
                    <a:pt x="85663" y="293476"/>
                  </a:lnTo>
                  <a:lnTo>
                    <a:pt x="84428" y="289530"/>
                  </a:lnTo>
                  <a:lnTo>
                    <a:pt x="84428" y="284316"/>
                  </a:lnTo>
                  <a:lnTo>
                    <a:pt x="84428" y="277454"/>
                  </a:lnTo>
                  <a:lnTo>
                    <a:pt x="85098" y="271382"/>
                  </a:lnTo>
                  <a:lnTo>
                    <a:pt x="86435" y="266099"/>
                  </a:lnTo>
                  <a:lnTo>
                    <a:pt x="87773" y="260816"/>
                  </a:lnTo>
                  <a:lnTo>
                    <a:pt x="89420" y="255481"/>
                  </a:lnTo>
                  <a:lnTo>
                    <a:pt x="91375" y="250095"/>
                  </a:lnTo>
                  <a:lnTo>
                    <a:pt x="93365" y="244674"/>
                  </a:lnTo>
                  <a:lnTo>
                    <a:pt x="95304" y="238482"/>
                  </a:lnTo>
                  <a:lnTo>
                    <a:pt x="97191" y="231518"/>
                  </a:lnTo>
                  <a:lnTo>
                    <a:pt x="99766" y="220185"/>
                  </a:lnTo>
                  <a:lnTo>
                    <a:pt x="101946" y="206655"/>
                  </a:lnTo>
                  <a:lnTo>
                    <a:pt x="103168" y="194906"/>
                  </a:lnTo>
                  <a:lnTo>
                    <a:pt x="103836" y="182158"/>
                  </a:lnTo>
                  <a:lnTo>
                    <a:pt x="104035" y="169045"/>
                  </a:lnTo>
                  <a:lnTo>
                    <a:pt x="97238" y="159281"/>
                  </a:lnTo>
                  <a:lnTo>
                    <a:pt x="90289" y="149151"/>
                  </a:lnTo>
                  <a:lnTo>
                    <a:pt x="83188" y="138655"/>
                  </a:lnTo>
                  <a:lnTo>
                    <a:pt x="75936" y="127794"/>
                  </a:lnTo>
                  <a:lnTo>
                    <a:pt x="68532" y="116567"/>
                  </a:lnTo>
                  <a:lnTo>
                    <a:pt x="67446" y="114910"/>
                  </a:lnTo>
                  <a:lnTo>
                    <a:pt x="60589" y="104541"/>
                  </a:lnTo>
                  <a:lnTo>
                    <a:pt x="53529" y="94173"/>
                  </a:lnTo>
                  <a:lnTo>
                    <a:pt x="46266" y="83804"/>
                  </a:lnTo>
                  <a:lnTo>
                    <a:pt x="38800" y="73436"/>
                  </a:lnTo>
                  <a:lnTo>
                    <a:pt x="31131" y="63067"/>
                  </a:lnTo>
                  <a:lnTo>
                    <a:pt x="25661" y="55834"/>
                  </a:lnTo>
                  <a:lnTo>
                    <a:pt x="20583" y="49247"/>
                  </a:lnTo>
                  <a:lnTo>
                    <a:pt x="16142" y="44066"/>
                  </a:lnTo>
                  <a:lnTo>
                    <a:pt x="12333" y="40293"/>
                  </a:lnTo>
                  <a:lnTo>
                    <a:pt x="8559" y="36485"/>
                  </a:lnTo>
                  <a:lnTo>
                    <a:pt x="5609" y="32934"/>
                  </a:lnTo>
                  <a:lnTo>
                    <a:pt x="3482" y="29640"/>
                  </a:lnTo>
                  <a:lnTo>
                    <a:pt x="1389" y="26313"/>
                  </a:lnTo>
                  <a:lnTo>
                    <a:pt x="274" y="22196"/>
                  </a:lnTo>
                  <a:lnTo>
                    <a:pt x="137" y="17290"/>
                  </a:lnTo>
                  <a:close/>
                </a:path>
              </a:pathLst>
            </a:custGeom>
            <a:grpFill/>
            <a:ln w="1581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>
                <a:effectLst>
                  <a:reflection blurRad="6350" stA="60000" endA="900" endPos="60000" dist="60007" dir="5400000" sy="-100000" algn="bl" rotWithShape="0"/>
                </a:effectLst>
              </a:endParaRPr>
            </a:p>
          </p:txBody>
        </p:sp>
      </p:grpSp>
      <p:sp>
        <p:nvSpPr>
          <p:cNvPr id="222" name="object 222"/>
          <p:cNvSpPr/>
          <p:nvPr/>
        </p:nvSpPr>
        <p:spPr>
          <a:xfrm>
            <a:off x="7201097" y="9512695"/>
            <a:ext cx="920529" cy="3387493"/>
          </a:xfrm>
          <a:custGeom>
            <a:avLst/>
            <a:gdLst/>
            <a:ahLst/>
            <a:cxnLst/>
            <a:rect l="l" t="t" r="r" b="b"/>
            <a:pathLst>
              <a:path w="920529" h="3387493">
                <a:moveTo>
                  <a:pt x="1676" y="3218092"/>
                </a:moveTo>
                <a:lnTo>
                  <a:pt x="3578" y="3102044"/>
                </a:lnTo>
                <a:lnTo>
                  <a:pt x="5680" y="2973830"/>
                </a:lnTo>
                <a:lnTo>
                  <a:pt x="7956" y="2834995"/>
                </a:lnTo>
                <a:lnTo>
                  <a:pt x="10381" y="2687083"/>
                </a:lnTo>
                <a:lnTo>
                  <a:pt x="12929" y="2531639"/>
                </a:lnTo>
                <a:lnTo>
                  <a:pt x="15576" y="2370208"/>
                </a:lnTo>
                <a:lnTo>
                  <a:pt x="18296" y="2204334"/>
                </a:lnTo>
                <a:lnTo>
                  <a:pt x="21063" y="2035563"/>
                </a:lnTo>
                <a:lnTo>
                  <a:pt x="23852" y="1865439"/>
                </a:lnTo>
                <a:lnTo>
                  <a:pt x="26638" y="1695507"/>
                </a:lnTo>
                <a:lnTo>
                  <a:pt x="29395" y="1527312"/>
                </a:lnTo>
                <a:lnTo>
                  <a:pt x="32098" y="1362397"/>
                </a:lnTo>
                <a:lnTo>
                  <a:pt x="34722" y="1202309"/>
                </a:lnTo>
                <a:lnTo>
                  <a:pt x="37241" y="1048592"/>
                </a:lnTo>
                <a:lnTo>
                  <a:pt x="39630" y="902790"/>
                </a:lnTo>
                <a:lnTo>
                  <a:pt x="41863" y="766448"/>
                </a:lnTo>
                <a:lnTo>
                  <a:pt x="43915" y="641112"/>
                </a:lnTo>
                <a:lnTo>
                  <a:pt x="45761" y="528325"/>
                </a:lnTo>
                <a:lnTo>
                  <a:pt x="47375" y="429633"/>
                </a:lnTo>
                <a:lnTo>
                  <a:pt x="47649" y="418052"/>
                </a:lnTo>
                <a:lnTo>
                  <a:pt x="47826" y="405714"/>
                </a:lnTo>
                <a:lnTo>
                  <a:pt x="47960" y="392811"/>
                </a:lnTo>
                <a:lnTo>
                  <a:pt x="48104" y="379534"/>
                </a:lnTo>
                <a:lnTo>
                  <a:pt x="48312" y="366076"/>
                </a:lnTo>
                <a:lnTo>
                  <a:pt x="48639" y="352628"/>
                </a:lnTo>
                <a:lnTo>
                  <a:pt x="49137" y="339381"/>
                </a:lnTo>
                <a:lnTo>
                  <a:pt x="49862" y="326527"/>
                </a:lnTo>
                <a:lnTo>
                  <a:pt x="52204" y="302765"/>
                </a:lnTo>
                <a:lnTo>
                  <a:pt x="56558" y="276467"/>
                </a:lnTo>
                <a:lnTo>
                  <a:pt x="62716" y="251521"/>
                </a:lnTo>
                <a:lnTo>
                  <a:pt x="70689" y="227328"/>
                </a:lnTo>
                <a:lnTo>
                  <a:pt x="80392" y="203959"/>
                </a:lnTo>
                <a:lnTo>
                  <a:pt x="91740" y="181486"/>
                </a:lnTo>
                <a:lnTo>
                  <a:pt x="104650" y="159979"/>
                </a:lnTo>
                <a:lnTo>
                  <a:pt x="119036" y="139508"/>
                </a:lnTo>
                <a:lnTo>
                  <a:pt x="134814" y="120146"/>
                </a:lnTo>
                <a:lnTo>
                  <a:pt x="151900" y="101962"/>
                </a:lnTo>
                <a:lnTo>
                  <a:pt x="170209" y="85027"/>
                </a:lnTo>
                <a:lnTo>
                  <a:pt x="189658" y="69413"/>
                </a:lnTo>
                <a:lnTo>
                  <a:pt x="210161" y="55191"/>
                </a:lnTo>
                <a:lnTo>
                  <a:pt x="231635" y="42430"/>
                </a:lnTo>
                <a:lnTo>
                  <a:pt x="253995" y="31203"/>
                </a:lnTo>
                <a:lnTo>
                  <a:pt x="277156" y="21579"/>
                </a:lnTo>
                <a:lnTo>
                  <a:pt x="301035" y="13630"/>
                </a:lnTo>
                <a:lnTo>
                  <a:pt x="325546" y="7427"/>
                </a:lnTo>
                <a:lnTo>
                  <a:pt x="350606" y="3040"/>
                </a:lnTo>
                <a:lnTo>
                  <a:pt x="376130" y="541"/>
                </a:lnTo>
                <a:lnTo>
                  <a:pt x="402034" y="0"/>
                </a:lnTo>
                <a:lnTo>
                  <a:pt x="417767" y="263"/>
                </a:lnTo>
                <a:lnTo>
                  <a:pt x="920529" y="8525"/>
                </a:lnTo>
                <a:lnTo>
                  <a:pt x="417767" y="16788"/>
                </a:lnTo>
                <a:lnTo>
                  <a:pt x="386740" y="18106"/>
                </a:lnTo>
                <a:lnTo>
                  <a:pt x="339787" y="24074"/>
                </a:lnTo>
                <a:lnTo>
                  <a:pt x="294773" y="37127"/>
                </a:lnTo>
                <a:lnTo>
                  <a:pt x="252359" y="56637"/>
                </a:lnTo>
                <a:lnTo>
                  <a:pt x="213206" y="81973"/>
                </a:lnTo>
                <a:lnTo>
                  <a:pt x="177977" y="112506"/>
                </a:lnTo>
                <a:lnTo>
                  <a:pt x="147334" y="147606"/>
                </a:lnTo>
                <a:lnTo>
                  <a:pt x="121937" y="186643"/>
                </a:lnTo>
                <a:lnTo>
                  <a:pt x="102451" y="228988"/>
                </a:lnTo>
                <a:lnTo>
                  <a:pt x="89535" y="274011"/>
                </a:lnTo>
                <a:lnTo>
                  <a:pt x="83852" y="321082"/>
                </a:lnTo>
                <a:lnTo>
                  <a:pt x="83761" y="341859"/>
                </a:lnTo>
                <a:lnTo>
                  <a:pt x="83771" y="363715"/>
                </a:lnTo>
                <a:lnTo>
                  <a:pt x="84058" y="410191"/>
                </a:lnTo>
                <a:lnTo>
                  <a:pt x="84638" y="459563"/>
                </a:lnTo>
                <a:lnTo>
                  <a:pt x="85437" y="510886"/>
                </a:lnTo>
                <a:lnTo>
                  <a:pt x="86379" y="563212"/>
                </a:lnTo>
                <a:lnTo>
                  <a:pt x="87389" y="615597"/>
                </a:lnTo>
                <a:lnTo>
                  <a:pt x="87897" y="641515"/>
                </a:lnTo>
                <a:lnTo>
                  <a:pt x="88394" y="667093"/>
                </a:lnTo>
                <a:lnTo>
                  <a:pt x="88870" y="692213"/>
                </a:lnTo>
                <a:lnTo>
                  <a:pt x="89317" y="716755"/>
                </a:lnTo>
                <a:lnTo>
                  <a:pt x="89725" y="740603"/>
                </a:lnTo>
                <a:lnTo>
                  <a:pt x="90084" y="763637"/>
                </a:lnTo>
                <a:lnTo>
                  <a:pt x="90385" y="785740"/>
                </a:lnTo>
                <a:lnTo>
                  <a:pt x="90620" y="806793"/>
                </a:lnTo>
                <a:lnTo>
                  <a:pt x="91601" y="866844"/>
                </a:lnTo>
                <a:lnTo>
                  <a:pt x="92913" y="947041"/>
                </a:lnTo>
                <a:lnTo>
                  <a:pt x="94519" y="1045177"/>
                </a:lnTo>
                <a:lnTo>
                  <a:pt x="96384" y="1159046"/>
                </a:lnTo>
                <a:lnTo>
                  <a:pt x="98470" y="1286443"/>
                </a:lnTo>
                <a:lnTo>
                  <a:pt x="100742" y="1425160"/>
                </a:lnTo>
                <a:lnTo>
                  <a:pt x="103164" y="1572993"/>
                </a:lnTo>
                <a:lnTo>
                  <a:pt x="105700" y="1727734"/>
                </a:lnTo>
                <a:lnTo>
                  <a:pt x="108313" y="1887178"/>
                </a:lnTo>
                <a:lnTo>
                  <a:pt x="110968" y="2049119"/>
                </a:lnTo>
                <a:lnTo>
                  <a:pt x="113627" y="2211351"/>
                </a:lnTo>
                <a:lnTo>
                  <a:pt x="116256" y="2371667"/>
                </a:lnTo>
                <a:lnTo>
                  <a:pt x="118819" y="2527862"/>
                </a:lnTo>
                <a:lnTo>
                  <a:pt x="121277" y="2677730"/>
                </a:lnTo>
                <a:lnTo>
                  <a:pt x="123597" y="2819063"/>
                </a:lnTo>
                <a:lnTo>
                  <a:pt x="125741" y="2949658"/>
                </a:lnTo>
                <a:lnTo>
                  <a:pt x="127674" y="3067306"/>
                </a:lnTo>
                <a:lnTo>
                  <a:pt x="129360" y="3169803"/>
                </a:lnTo>
                <a:lnTo>
                  <a:pt x="130761" y="3254942"/>
                </a:lnTo>
                <a:lnTo>
                  <a:pt x="131843" y="3320517"/>
                </a:lnTo>
                <a:lnTo>
                  <a:pt x="130528" y="3334848"/>
                </a:lnTo>
                <a:lnTo>
                  <a:pt x="126302" y="3348144"/>
                </a:lnTo>
                <a:lnTo>
                  <a:pt x="119493" y="3360065"/>
                </a:lnTo>
                <a:lnTo>
                  <a:pt x="110426" y="3370267"/>
                </a:lnTo>
                <a:lnTo>
                  <a:pt x="99429" y="3378408"/>
                </a:lnTo>
                <a:lnTo>
                  <a:pt x="86828" y="3384146"/>
                </a:lnTo>
                <a:lnTo>
                  <a:pt x="72950" y="3387139"/>
                </a:lnTo>
                <a:lnTo>
                  <a:pt x="66976" y="3387493"/>
                </a:lnTo>
                <a:lnTo>
                  <a:pt x="52729" y="3386208"/>
                </a:lnTo>
                <a:lnTo>
                  <a:pt x="39507" y="3382021"/>
                </a:lnTo>
                <a:lnTo>
                  <a:pt x="27643" y="3375270"/>
                </a:lnTo>
                <a:lnTo>
                  <a:pt x="17469" y="3366292"/>
                </a:lnTo>
                <a:lnTo>
                  <a:pt x="9320" y="3355423"/>
                </a:lnTo>
                <a:lnTo>
                  <a:pt x="3528" y="3343000"/>
                </a:lnTo>
                <a:lnTo>
                  <a:pt x="426" y="3329361"/>
                </a:lnTo>
                <a:lnTo>
                  <a:pt x="0" y="3320517"/>
                </a:lnTo>
                <a:lnTo>
                  <a:pt x="1676" y="321809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262096" y="12833037"/>
            <a:ext cx="4750314" cy="812330"/>
          </a:xfrm>
          <a:custGeom>
            <a:avLst/>
            <a:gdLst/>
            <a:ahLst/>
            <a:cxnLst/>
            <a:rect l="l" t="t" r="r" b="b"/>
            <a:pathLst>
              <a:path w="4750314" h="812330">
                <a:moveTo>
                  <a:pt x="705" y="434392"/>
                </a:moveTo>
                <a:lnTo>
                  <a:pt x="126" y="421552"/>
                </a:lnTo>
                <a:lnTo>
                  <a:pt x="0" y="412581"/>
                </a:lnTo>
                <a:lnTo>
                  <a:pt x="56" y="407320"/>
                </a:lnTo>
                <a:lnTo>
                  <a:pt x="198" y="393944"/>
                </a:lnTo>
                <a:lnTo>
                  <a:pt x="388" y="376059"/>
                </a:lnTo>
                <a:lnTo>
                  <a:pt x="589" y="357273"/>
                </a:lnTo>
                <a:lnTo>
                  <a:pt x="760" y="341195"/>
                </a:lnTo>
                <a:lnTo>
                  <a:pt x="864" y="331433"/>
                </a:lnTo>
                <a:lnTo>
                  <a:pt x="878" y="330047"/>
                </a:lnTo>
                <a:lnTo>
                  <a:pt x="5010" y="0"/>
                </a:lnTo>
                <a:lnTo>
                  <a:pt x="9141" y="330047"/>
                </a:lnTo>
                <a:lnTo>
                  <a:pt x="10283" y="412493"/>
                </a:lnTo>
                <a:lnTo>
                  <a:pt x="13496" y="450962"/>
                </a:lnTo>
                <a:lnTo>
                  <a:pt x="21003" y="488809"/>
                </a:lnTo>
                <a:lnTo>
                  <a:pt x="32788" y="525508"/>
                </a:lnTo>
                <a:lnTo>
                  <a:pt x="48836" y="560533"/>
                </a:lnTo>
                <a:lnTo>
                  <a:pt x="71964" y="597753"/>
                </a:lnTo>
                <a:lnTo>
                  <a:pt x="102695" y="634691"/>
                </a:lnTo>
                <a:lnTo>
                  <a:pt x="138583" y="666614"/>
                </a:lnTo>
                <a:lnTo>
                  <a:pt x="178735" y="693001"/>
                </a:lnTo>
                <a:lnTo>
                  <a:pt x="222257" y="713330"/>
                </a:lnTo>
                <a:lnTo>
                  <a:pt x="268255" y="727080"/>
                </a:lnTo>
                <a:lnTo>
                  <a:pt x="315835" y="733730"/>
                </a:lnTo>
                <a:lnTo>
                  <a:pt x="331893" y="734279"/>
                </a:lnTo>
                <a:lnTo>
                  <a:pt x="499749" y="732387"/>
                </a:lnTo>
                <a:lnTo>
                  <a:pt x="682995" y="730262"/>
                </a:lnTo>
                <a:lnTo>
                  <a:pt x="879938" y="727928"/>
                </a:lnTo>
                <a:lnTo>
                  <a:pt x="1088887" y="725410"/>
                </a:lnTo>
                <a:lnTo>
                  <a:pt x="1308149" y="722734"/>
                </a:lnTo>
                <a:lnTo>
                  <a:pt x="1536030" y="719924"/>
                </a:lnTo>
                <a:lnTo>
                  <a:pt x="1770839" y="717005"/>
                </a:lnTo>
                <a:lnTo>
                  <a:pt x="2010882" y="714002"/>
                </a:lnTo>
                <a:lnTo>
                  <a:pt x="2254467" y="710940"/>
                </a:lnTo>
                <a:lnTo>
                  <a:pt x="2499902" y="707844"/>
                </a:lnTo>
                <a:lnTo>
                  <a:pt x="2745494" y="704738"/>
                </a:lnTo>
                <a:lnTo>
                  <a:pt x="2989550" y="701649"/>
                </a:lnTo>
                <a:lnTo>
                  <a:pt x="3230378" y="698600"/>
                </a:lnTo>
                <a:lnTo>
                  <a:pt x="3466285" y="695616"/>
                </a:lnTo>
                <a:lnTo>
                  <a:pt x="3695578" y="692723"/>
                </a:lnTo>
                <a:lnTo>
                  <a:pt x="3916566" y="689945"/>
                </a:lnTo>
                <a:lnTo>
                  <a:pt x="4127554" y="687308"/>
                </a:lnTo>
                <a:lnTo>
                  <a:pt x="4326851" y="684836"/>
                </a:lnTo>
                <a:lnTo>
                  <a:pt x="4512764" y="682554"/>
                </a:lnTo>
                <a:lnTo>
                  <a:pt x="4683601" y="680487"/>
                </a:lnTo>
                <a:lnTo>
                  <a:pt x="4697959" y="681876"/>
                </a:lnTo>
                <a:lnTo>
                  <a:pt x="4733336" y="702219"/>
                </a:lnTo>
                <a:lnTo>
                  <a:pt x="4750002" y="739910"/>
                </a:lnTo>
                <a:lnTo>
                  <a:pt x="4750314" y="745617"/>
                </a:lnTo>
                <a:lnTo>
                  <a:pt x="4748955" y="759915"/>
                </a:lnTo>
                <a:lnTo>
                  <a:pt x="4728761" y="795182"/>
                </a:lnTo>
                <a:lnTo>
                  <a:pt x="4691505" y="811970"/>
                </a:lnTo>
                <a:lnTo>
                  <a:pt x="4683513" y="812330"/>
                </a:lnTo>
                <a:lnTo>
                  <a:pt x="4511904" y="810188"/>
                </a:lnTo>
                <a:lnTo>
                  <a:pt x="4325572" y="807862"/>
                </a:lnTo>
                <a:lnTo>
                  <a:pt x="4126175" y="805373"/>
                </a:lnTo>
                <a:lnTo>
                  <a:pt x="3915367" y="802741"/>
                </a:lnTo>
                <a:lnTo>
                  <a:pt x="3694805" y="799988"/>
                </a:lnTo>
                <a:lnTo>
                  <a:pt x="3466144" y="797133"/>
                </a:lnTo>
                <a:lnTo>
                  <a:pt x="3231040" y="794198"/>
                </a:lnTo>
                <a:lnTo>
                  <a:pt x="2991148" y="791203"/>
                </a:lnTo>
                <a:lnTo>
                  <a:pt x="2748126" y="788169"/>
                </a:lnTo>
                <a:lnTo>
                  <a:pt x="2503627" y="785116"/>
                </a:lnTo>
                <a:lnTo>
                  <a:pt x="2259308" y="782065"/>
                </a:lnTo>
                <a:lnTo>
                  <a:pt x="2016825" y="779036"/>
                </a:lnTo>
                <a:lnTo>
                  <a:pt x="1777834" y="776051"/>
                </a:lnTo>
                <a:lnTo>
                  <a:pt x="1543989" y="773130"/>
                </a:lnTo>
                <a:lnTo>
                  <a:pt x="1316948" y="770293"/>
                </a:lnTo>
                <a:lnTo>
                  <a:pt x="1098365" y="767561"/>
                </a:lnTo>
                <a:lnTo>
                  <a:pt x="889897" y="764955"/>
                </a:lnTo>
                <a:lnTo>
                  <a:pt x="693199" y="762496"/>
                </a:lnTo>
                <a:lnTo>
                  <a:pt x="509927" y="760204"/>
                </a:lnTo>
                <a:lnTo>
                  <a:pt x="341737" y="758099"/>
                </a:lnTo>
                <a:lnTo>
                  <a:pt x="303350" y="755318"/>
                </a:lnTo>
                <a:lnTo>
                  <a:pt x="288736" y="753001"/>
                </a:lnTo>
                <a:lnTo>
                  <a:pt x="276643" y="750930"/>
                </a:lnTo>
                <a:lnTo>
                  <a:pt x="263944" y="748166"/>
                </a:lnTo>
                <a:lnTo>
                  <a:pt x="251145" y="744836"/>
                </a:lnTo>
                <a:lnTo>
                  <a:pt x="238754" y="741064"/>
                </a:lnTo>
                <a:lnTo>
                  <a:pt x="227275" y="736975"/>
                </a:lnTo>
                <a:lnTo>
                  <a:pt x="227122" y="736916"/>
                </a:lnTo>
                <a:lnTo>
                  <a:pt x="215037" y="732321"/>
                </a:lnTo>
                <a:lnTo>
                  <a:pt x="203138" y="727256"/>
                </a:lnTo>
                <a:lnTo>
                  <a:pt x="191438" y="721732"/>
                </a:lnTo>
                <a:lnTo>
                  <a:pt x="179954" y="715762"/>
                </a:lnTo>
                <a:lnTo>
                  <a:pt x="168700" y="709357"/>
                </a:lnTo>
                <a:lnTo>
                  <a:pt x="157691" y="702531"/>
                </a:lnTo>
                <a:lnTo>
                  <a:pt x="146943" y="695295"/>
                </a:lnTo>
                <a:lnTo>
                  <a:pt x="136470" y="687661"/>
                </a:lnTo>
                <a:lnTo>
                  <a:pt x="126288" y="679641"/>
                </a:lnTo>
                <a:lnTo>
                  <a:pt x="116412" y="671248"/>
                </a:lnTo>
                <a:lnTo>
                  <a:pt x="106858" y="662494"/>
                </a:lnTo>
                <a:lnTo>
                  <a:pt x="97639" y="653390"/>
                </a:lnTo>
                <a:lnTo>
                  <a:pt x="88772" y="643950"/>
                </a:lnTo>
                <a:lnTo>
                  <a:pt x="80272" y="634185"/>
                </a:lnTo>
                <a:lnTo>
                  <a:pt x="72153" y="624107"/>
                </a:lnTo>
                <a:lnTo>
                  <a:pt x="64431" y="613729"/>
                </a:lnTo>
                <a:lnTo>
                  <a:pt x="57121" y="603063"/>
                </a:lnTo>
                <a:lnTo>
                  <a:pt x="50364" y="592328"/>
                </a:lnTo>
                <a:lnTo>
                  <a:pt x="43792" y="581254"/>
                </a:lnTo>
                <a:lnTo>
                  <a:pt x="37675" y="569934"/>
                </a:lnTo>
                <a:lnTo>
                  <a:pt x="32014" y="558384"/>
                </a:lnTo>
                <a:lnTo>
                  <a:pt x="26810" y="546624"/>
                </a:lnTo>
                <a:lnTo>
                  <a:pt x="22064" y="534673"/>
                </a:lnTo>
                <a:lnTo>
                  <a:pt x="17777" y="522548"/>
                </a:lnTo>
                <a:lnTo>
                  <a:pt x="13950" y="510269"/>
                </a:lnTo>
                <a:lnTo>
                  <a:pt x="10584" y="497854"/>
                </a:lnTo>
                <a:lnTo>
                  <a:pt x="7680" y="485322"/>
                </a:lnTo>
                <a:lnTo>
                  <a:pt x="5240" y="472691"/>
                </a:lnTo>
                <a:lnTo>
                  <a:pt x="3263" y="459980"/>
                </a:lnTo>
                <a:lnTo>
                  <a:pt x="1751" y="447207"/>
                </a:lnTo>
                <a:lnTo>
                  <a:pt x="705" y="4343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3440186" y="10773377"/>
            <a:ext cx="557873" cy="2809291"/>
          </a:xfrm>
          <a:custGeom>
            <a:avLst/>
            <a:gdLst/>
            <a:ahLst/>
            <a:cxnLst/>
            <a:rect l="l" t="t" r="r" b="b"/>
            <a:pathLst>
              <a:path w="557873" h="2809291">
                <a:moveTo>
                  <a:pt x="524630" y="8066"/>
                </a:moveTo>
                <a:lnTo>
                  <a:pt x="533868" y="14230"/>
                </a:lnTo>
                <a:lnTo>
                  <a:pt x="541992" y="22152"/>
                </a:lnTo>
                <a:lnTo>
                  <a:pt x="548731" y="31842"/>
                </a:lnTo>
                <a:lnTo>
                  <a:pt x="553811" y="43311"/>
                </a:lnTo>
                <a:lnTo>
                  <a:pt x="556961" y="56572"/>
                </a:lnTo>
                <a:lnTo>
                  <a:pt x="557873" y="66979"/>
                </a:lnTo>
                <a:lnTo>
                  <a:pt x="556016" y="153949"/>
                </a:lnTo>
                <a:lnTo>
                  <a:pt x="553944" y="251012"/>
                </a:lnTo>
                <a:lnTo>
                  <a:pt x="551681" y="357032"/>
                </a:lnTo>
                <a:lnTo>
                  <a:pt x="549250" y="470874"/>
                </a:lnTo>
                <a:lnTo>
                  <a:pt x="546676" y="591404"/>
                </a:lnTo>
                <a:lnTo>
                  <a:pt x="543984" y="717486"/>
                </a:lnTo>
                <a:lnTo>
                  <a:pt x="541198" y="847986"/>
                </a:lnTo>
                <a:lnTo>
                  <a:pt x="538341" y="981767"/>
                </a:lnTo>
                <a:lnTo>
                  <a:pt x="535438" y="1117695"/>
                </a:lnTo>
                <a:lnTo>
                  <a:pt x="532514" y="1254635"/>
                </a:lnTo>
                <a:lnTo>
                  <a:pt x="529593" y="1391452"/>
                </a:lnTo>
                <a:lnTo>
                  <a:pt x="526698" y="1527010"/>
                </a:lnTo>
                <a:lnTo>
                  <a:pt x="523855" y="1660175"/>
                </a:lnTo>
                <a:lnTo>
                  <a:pt x="521086" y="1789811"/>
                </a:lnTo>
                <a:lnTo>
                  <a:pt x="518418" y="1914784"/>
                </a:lnTo>
                <a:lnTo>
                  <a:pt x="515874" y="2033958"/>
                </a:lnTo>
                <a:lnTo>
                  <a:pt x="513477" y="2146198"/>
                </a:lnTo>
                <a:lnTo>
                  <a:pt x="511253" y="2250369"/>
                </a:lnTo>
                <a:lnTo>
                  <a:pt x="509226" y="2345335"/>
                </a:lnTo>
                <a:lnTo>
                  <a:pt x="507420" y="2429963"/>
                </a:lnTo>
                <a:lnTo>
                  <a:pt x="507211" y="2442520"/>
                </a:lnTo>
                <a:lnTo>
                  <a:pt x="506917" y="2455211"/>
                </a:lnTo>
                <a:lnTo>
                  <a:pt x="505805" y="2480810"/>
                </a:lnTo>
                <a:lnTo>
                  <a:pt x="503542" y="2506398"/>
                </a:lnTo>
                <a:lnTo>
                  <a:pt x="499588" y="2531613"/>
                </a:lnTo>
                <a:lnTo>
                  <a:pt x="494412" y="2552753"/>
                </a:lnTo>
                <a:lnTo>
                  <a:pt x="488556" y="2573083"/>
                </a:lnTo>
                <a:lnTo>
                  <a:pt x="481388" y="2592906"/>
                </a:lnTo>
                <a:lnTo>
                  <a:pt x="472966" y="2612173"/>
                </a:lnTo>
                <a:lnTo>
                  <a:pt x="463348" y="2630837"/>
                </a:lnTo>
                <a:lnTo>
                  <a:pt x="452589" y="2648848"/>
                </a:lnTo>
                <a:lnTo>
                  <a:pt x="440747" y="2666160"/>
                </a:lnTo>
                <a:lnTo>
                  <a:pt x="427880" y="2682722"/>
                </a:lnTo>
                <a:lnTo>
                  <a:pt x="414044" y="2698488"/>
                </a:lnTo>
                <a:lnTo>
                  <a:pt x="399298" y="2713408"/>
                </a:lnTo>
                <a:lnTo>
                  <a:pt x="383697" y="2727434"/>
                </a:lnTo>
                <a:lnTo>
                  <a:pt x="367298" y="2740518"/>
                </a:lnTo>
                <a:lnTo>
                  <a:pt x="350161" y="2752612"/>
                </a:lnTo>
                <a:lnTo>
                  <a:pt x="332340" y="2763668"/>
                </a:lnTo>
                <a:lnTo>
                  <a:pt x="313894" y="2773636"/>
                </a:lnTo>
                <a:lnTo>
                  <a:pt x="294879" y="2782469"/>
                </a:lnTo>
                <a:lnTo>
                  <a:pt x="275354" y="2790118"/>
                </a:lnTo>
                <a:lnTo>
                  <a:pt x="255374" y="2796536"/>
                </a:lnTo>
                <a:lnTo>
                  <a:pt x="234997" y="2801673"/>
                </a:lnTo>
                <a:lnTo>
                  <a:pt x="214281" y="2805482"/>
                </a:lnTo>
                <a:lnTo>
                  <a:pt x="193282" y="2807914"/>
                </a:lnTo>
                <a:lnTo>
                  <a:pt x="169849" y="2809016"/>
                </a:lnTo>
                <a:lnTo>
                  <a:pt x="144722" y="2809291"/>
                </a:lnTo>
                <a:lnTo>
                  <a:pt x="131708" y="2809188"/>
                </a:lnTo>
                <a:lnTo>
                  <a:pt x="105151" y="2808642"/>
                </a:lnTo>
                <a:lnTo>
                  <a:pt x="78382" y="2807831"/>
                </a:lnTo>
                <a:lnTo>
                  <a:pt x="65104" y="2807397"/>
                </a:lnTo>
                <a:lnTo>
                  <a:pt x="51995" y="2806980"/>
                </a:lnTo>
                <a:lnTo>
                  <a:pt x="39131" y="2806610"/>
                </a:lnTo>
                <a:lnTo>
                  <a:pt x="26584" y="2806315"/>
                </a:lnTo>
                <a:lnTo>
                  <a:pt x="14430" y="2806122"/>
                </a:lnTo>
                <a:lnTo>
                  <a:pt x="0" y="2806068"/>
                </a:lnTo>
                <a:lnTo>
                  <a:pt x="11408" y="2805707"/>
                </a:lnTo>
                <a:lnTo>
                  <a:pt x="23387" y="2805415"/>
                </a:lnTo>
                <a:lnTo>
                  <a:pt x="35849" y="2805172"/>
                </a:lnTo>
                <a:lnTo>
                  <a:pt x="48704" y="2804963"/>
                </a:lnTo>
                <a:lnTo>
                  <a:pt x="61864" y="2804770"/>
                </a:lnTo>
                <a:lnTo>
                  <a:pt x="75238" y="2804575"/>
                </a:lnTo>
                <a:lnTo>
                  <a:pt x="88738" y="2804362"/>
                </a:lnTo>
                <a:lnTo>
                  <a:pt x="102276" y="2804112"/>
                </a:lnTo>
                <a:lnTo>
                  <a:pt x="115761" y="2803810"/>
                </a:lnTo>
                <a:lnTo>
                  <a:pt x="129105" y="2803438"/>
                </a:lnTo>
                <a:lnTo>
                  <a:pt x="142219" y="2802978"/>
                </a:lnTo>
                <a:lnTo>
                  <a:pt x="167401" y="2801727"/>
                </a:lnTo>
                <a:lnTo>
                  <a:pt x="190593" y="2799918"/>
                </a:lnTo>
                <a:lnTo>
                  <a:pt x="213430" y="2796403"/>
                </a:lnTo>
                <a:lnTo>
                  <a:pt x="234096" y="2791625"/>
                </a:lnTo>
                <a:lnTo>
                  <a:pt x="254339" y="2785463"/>
                </a:lnTo>
                <a:lnTo>
                  <a:pt x="274096" y="2777973"/>
                </a:lnTo>
                <a:lnTo>
                  <a:pt x="293306" y="2769212"/>
                </a:lnTo>
                <a:lnTo>
                  <a:pt x="311906" y="2759237"/>
                </a:lnTo>
                <a:lnTo>
                  <a:pt x="329835" y="2748105"/>
                </a:lnTo>
                <a:lnTo>
                  <a:pt x="347030" y="2735871"/>
                </a:lnTo>
                <a:lnTo>
                  <a:pt x="363430" y="2722593"/>
                </a:lnTo>
                <a:lnTo>
                  <a:pt x="378972" y="2708328"/>
                </a:lnTo>
                <a:lnTo>
                  <a:pt x="393595" y="2693132"/>
                </a:lnTo>
                <a:lnTo>
                  <a:pt x="407236" y="2677062"/>
                </a:lnTo>
                <a:lnTo>
                  <a:pt x="419833" y="2660174"/>
                </a:lnTo>
                <a:lnTo>
                  <a:pt x="431325" y="2642526"/>
                </a:lnTo>
                <a:lnTo>
                  <a:pt x="441649" y="2624174"/>
                </a:lnTo>
                <a:lnTo>
                  <a:pt x="450743" y="2605174"/>
                </a:lnTo>
                <a:lnTo>
                  <a:pt x="458545" y="2585583"/>
                </a:lnTo>
                <a:lnTo>
                  <a:pt x="464993" y="2565459"/>
                </a:lnTo>
                <a:lnTo>
                  <a:pt x="470026" y="2544857"/>
                </a:lnTo>
                <a:lnTo>
                  <a:pt x="473581" y="2523835"/>
                </a:lnTo>
                <a:lnTo>
                  <a:pt x="476334" y="2498737"/>
                </a:lnTo>
                <a:lnTo>
                  <a:pt x="477196" y="2473063"/>
                </a:lnTo>
                <a:lnTo>
                  <a:pt x="477130" y="2460372"/>
                </a:lnTo>
                <a:lnTo>
                  <a:pt x="477009" y="2454046"/>
                </a:lnTo>
                <a:lnTo>
                  <a:pt x="476802" y="2445906"/>
                </a:lnTo>
                <a:lnTo>
                  <a:pt x="476381" y="2427313"/>
                </a:lnTo>
                <a:lnTo>
                  <a:pt x="475770" y="2399411"/>
                </a:lnTo>
                <a:lnTo>
                  <a:pt x="474991" y="2363346"/>
                </a:lnTo>
                <a:lnTo>
                  <a:pt x="474070" y="2320261"/>
                </a:lnTo>
                <a:lnTo>
                  <a:pt x="473028" y="2271302"/>
                </a:lnTo>
                <a:lnTo>
                  <a:pt x="471890" y="2217613"/>
                </a:lnTo>
                <a:lnTo>
                  <a:pt x="470679" y="2160340"/>
                </a:lnTo>
                <a:lnTo>
                  <a:pt x="469418" y="2100627"/>
                </a:lnTo>
                <a:lnTo>
                  <a:pt x="468131" y="2039619"/>
                </a:lnTo>
                <a:lnTo>
                  <a:pt x="466842" y="1978460"/>
                </a:lnTo>
                <a:lnTo>
                  <a:pt x="465573" y="1918296"/>
                </a:lnTo>
                <a:lnTo>
                  <a:pt x="464349" y="1860271"/>
                </a:lnTo>
                <a:lnTo>
                  <a:pt x="463192" y="1805531"/>
                </a:lnTo>
                <a:lnTo>
                  <a:pt x="462127" y="1755219"/>
                </a:lnTo>
                <a:lnTo>
                  <a:pt x="461176" y="1710481"/>
                </a:lnTo>
                <a:lnTo>
                  <a:pt x="460364" y="1672461"/>
                </a:lnTo>
                <a:lnTo>
                  <a:pt x="459713" y="1642305"/>
                </a:lnTo>
                <a:lnTo>
                  <a:pt x="459247" y="1621157"/>
                </a:lnTo>
                <a:lnTo>
                  <a:pt x="458990" y="1610161"/>
                </a:lnTo>
                <a:lnTo>
                  <a:pt x="458751" y="1598973"/>
                </a:lnTo>
                <a:lnTo>
                  <a:pt x="458067" y="1566952"/>
                </a:lnTo>
                <a:lnTo>
                  <a:pt x="456988" y="1516413"/>
                </a:lnTo>
                <a:lnTo>
                  <a:pt x="455562" y="1449670"/>
                </a:lnTo>
                <a:lnTo>
                  <a:pt x="453840" y="1369039"/>
                </a:lnTo>
                <a:lnTo>
                  <a:pt x="451871" y="1276834"/>
                </a:lnTo>
                <a:lnTo>
                  <a:pt x="449704" y="1175370"/>
                </a:lnTo>
                <a:lnTo>
                  <a:pt x="447388" y="1066961"/>
                </a:lnTo>
                <a:lnTo>
                  <a:pt x="444974" y="953923"/>
                </a:lnTo>
                <a:lnTo>
                  <a:pt x="442510" y="838570"/>
                </a:lnTo>
                <a:lnTo>
                  <a:pt x="440046" y="723217"/>
                </a:lnTo>
                <a:lnTo>
                  <a:pt x="437632" y="610179"/>
                </a:lnTo>
                <a:lnTo>
                  <a:pt x="435316" y="501771"/>
                </a:lnTo>
                <a:lnTo>
                  <a:pt x="433149" y="400306"/>
                </a:lnTo>
                <a:lnTo>
                  <a:pt x="431180" y="308101"/>
                </a:lnTo>
                <a:lnTo>
                  <a:pt x="429457" y="227470"/>
                </a:lnTo>
                <a:lnTo>
                  <a:pt x="428032" y="160727"/>
                </a:lnTo>
                <a:lnTo>
                  <a:pt x="426952" y="110188"/>
                </a:lnTo>
                <a:lnTo>
                  <a:pt x="426268" y="78167"/>
                </a:lnTo>
                <a:lnTo>
                  <a:pt x="426029" y="66979"/>
                </a:lnTo>
                <a:lnTo>
                  <a:pt x="427391" y="52950"/>
                </a:lnTo>
                <a:lnTo>
                  <a:pt x="430906" y="40541"/>
                </a:lnTo>
                <a:lnTo>
                  <a:pt x="436304" y="29764"/>
                </a:lnTo>
                <a:lnTo>
                  <a:pt x="443311" y="20630"/>
                </a:lnTo>
                <a:lnTo>
                  <a:pt x="451655" y="13149"/>
                </a:lnTo>
                <a:lnTo>
                  <a:pt x="461064" y="7335"/>
                </a:lnTo>
                <a:lnTo>
                  <a:pt x="471265" y="3198"/>
                </a:lnTo>
                <a:lnTo>
                  <a:pt x="481987" y="749"/>
                </a:lnTo>
                <a:lnTo>
                  <a:pt x="492956" y="0"/>
                </a:lnTo>
                <a:lnTo>
                  <a:pt x="503902" y="962"/>
                </a:lnTo>
                <a:lnTo>
                  <a:pt x="514550" y="3647"/>
                </a:lnTo>
                <a:lnTo>
                  <a:pt x="524630" y="8066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16993" y="9455300"/>
            <a:ext cx="4326918" cy="1385145"/>
          </a:xfrm>
          <a:custGeom>
            <a:avLst/>
            <a:gdLst/>
            <a:ahLst/>
            <a:cxnLst/>
            <a:rect l="l" t="t" r="r" b="b"/>
            <a:pathLst>
              <a:path w="4326918" h="1385145">
                <a:moveTo>
                  <a:pt x="66536" y="0"/>
                </a:moveTo>
                <a:lnTo>
                  <a:pt x="209898" y="2219"/>
                </a:lnTo>
                <a:lnTo>
                  <a:pt x="371080" y="4452"/>
                </a:lnTo>
                <a:lnTo>
                  <a:pt x="548075" y="6702"/>
                </a:lnTo>
                <a:lnTo>
                  <a:pt x="738875" y="8974"/>
                </a:lnTo>
                <a:lnTo>
                  <a:pt x="941471" y="11273"/>
                </a:lnTo>
                <a:lnTo>
                  <a:pt x="1153854" y="13605"/>
                </a:lnTo>
                <a:lnTo>
                  <a:pt x="1374018" y="15973"/>
                </a:lnTo>
                <a:lnTo>
                  <a:pt x="1599953" y="18383"/>
                </a:lnTo>
                <a:lnTo>
                  <a:pt x="1829652" y="20839"/>
                </a:lnTo>
                <a:lnTo>
                  <a:pt x="2061106" y="23347"/>
                </a:lnTo>
                <a:lnTo>
                  <a:pt x="2292306" y="25910"/>
                </a:lnTo>
                <a:lnTo>
                  <a:pt x="2521246" y="28535"/>
                </a:lnTo>
                <a:lnTo>
                  <a:pt x="2745915" y="31225"/>
                </a:lnTo>
                <a:lnTo>
                  <a:pt x="2964307" y="33985"/>
                </a:lnTo>
                <a:lnTo>
                  <a:pt x="3174413" y="36821"/>
                </a:lnTo>
                <a:lnTo>
                  <a:pt x="3374224" y="39737"/>
                </a:lnTo>
                <a:lnTo>
                  <a:pt x="3561733" y="42737"/>
                </a:lnTo>
                <a:lnTo>
                  <a:pt x="3734931" y="45828"/>
                </a:lnTo>
                <a:lnTo>
                  <a:pt x="3891810" y="49013"/>
                </a:lnTo>
                <a:lnTo>
                  <a:pt x="4030361" y="52297"/>
                </a:lnTo>
                <a:lnTo>
                  <a:pt x="4067859" y="60291"/>
                </a:lnTo>
                <a:lnTo>
                  <a:pt x="4109039" y="74233"/>
                </a:lnTo>
                <a:lnTo>
                  <a:pt x="4115796" y="76820"/>
                </a:lnTo>
                <a:lnTo>
                  <a:pt x="4132935" y="84800"/>
                </a:lnTo>
                <a:lnTo>
                  <a:pt x="4149553" y="93708"/>
                </a:lnTo>
                <a:lnTo>
                  <a:pt x="4165620" y="103506"/>
                </a:lnTo>
                <a:lnTo>
                  <a:pt x="4181106" y="114151"/>
                </a:lnTo>
                <a:lnTo>
                  <a:pt x="4195982" y="125605"/>
                </a:lnTo>
                <a:lnTo>
                  <a:pt x="4210219" y="137827"/>
                </a:lnTo>
                <a:lnTo>
                  <a:pt x="4223786" y="150776"/>
                </a:lnTo>
                <a:lnTo>
                  <a:pt x="4236654" y="164413"/>
                </a:lnTo>
                <a:lnTo>
                  <a:pt x="4248794" y="178698"/>
                </a:lnTo>
                <a:lnTo>
                  <a:pt x="4260175" y="193589"/>
                </a:lnTo>
                <a:lnTo>
                  <a:pt x="4270769" y="209048"/>
                </a:lnTo>
                <a:lnTo>
                  <a:pt x="4280545" y="225033"/>
                </a:lnTo>
                <a:lnTo>
                  <a:pt x="4289474" y="241505"/>
                </a:lnTo>
                <a:lnTo>
                  <a:pt x="4297527" y="258423"/>
                </a:lnTo>
                <a:lnTo>
                  <a:pt x="4304674" y="275747"/>
                </a:lnTo>
                <a:lnTo>
                  <a:pt x="4310884" y="293437"/>
                </a:lnTo>
                <a:lnTo>
                  <a:pt x="4316130" y="311453"/>
                </a:lnTo>
                <a:lnTo>
                  <a:pt x="4320380" y="329754"/>
                </a:lnTo>
                <a:lnTo>
                  <a:pt x="4323606" y="348300"/>
                </a:lnTo>
                <a:lnTo>
                  <a:pt x="4325778" y="367051"/>
                </a:lnTo>
                <a:lnTo>
                  <a:pt x="4326648" y="390359"/>
                </a:lnTo>
                <a:lnTo>
                  <a:pt x="4326918" y="428999"/>
                </a:lnTo>
                <a:lnTo>
                  <a:pt x="4326815" y="442422"/>
                </a:lnTo>
                <a:lnTo>
                  <a:pt x="4326650" y="455932"/>
                </a:lnTo>
                <a:lnTo>
                  <a:pt x="4326445" y="469421"/>
                </a:lnTo>
                <a:lnTo>
                  <a:pt x="4326219" y="482778"/>
                </a:lnTo>
                <a:lnTo>
                  <a:pt x="4325994" y="495895"/>
                </a:lnTo>
                <a:lnTo>
                  <a:pt x="4325791" y="508661"/>
                </a:lnTo>
                <a:lnTo>
                  <a:pt x="4325630" y="520966"/>
                </a:lnTo>
                <a:lnTo>
                  <a:pt x="4325532" y="532702"/>
                </a:lnTo>
                <a:lnTo>
                  <a:pt x="4325514" y="537744"/>
                </a:lnTo>
                <a:lnTo>
                  <a:pt x="4325272" y="558159"/>
                </a:lnTo>
                <a:lnTo>
                  <a:pt x="4324946" y="585315"/>
                </a:lnTo>
                <a:lnTo>
                  <a:pt x="4324546" y="618475"/>
                </a:lnTo>
                <a:lnTo>
                  <a:pt x="4324082" y="656901"/>
                </a:lnTo>
                <a:lnTo>
                  <a:pt x="4323561" y="699853"/>
                </a:lnTo>
                <a:lnTo>
                  <a:pt x="4322994" y="746593"/>
                </a:lnTo>
                <a:lnTo>
                  <a:pt x="4322389" y="796383"/>
                </a:lnTo>
                <a:lnTo>
                  <a:pt x="4321755" y="848484"/>
                </a:lnTo>
                <a:lnTo>
                  <a:pt x="4321102" y="902158"/>
                </a:lnTo>
                <a:lnTo>
                  <a:pt x="4320438" y="956666"/>
                </a:lnTo>
                <a:lnTo>
                  <a:pt x="4319773" y="1011269"/>
                </a:lnTo>
                <a:lnTo>
                  <a:pt x="4319116" y="1065229"/>
                </a:lnTo>
                <a:lnTo>
                  <a:pt x="4318476" y="1117809"/>
                </a:lnTo>
                <a:lnTo>
                  <a:pt x="4317861" y="1168268"/>
                </a:lnTo>
                <a:lnTo>
                  <a:pt x="4317282" y="1215868"/>
                </a:lnTo>
                <a:lnTo>
                  <a:pt x="4316747" y="1259872"/>
                </a:lnTo>
                <a:lnTo>
                  <a:pt x="4316265" y="1299540"/>
                </a:lnTo>
                <a:lnTo>
                  <a:pt x="4315846" y="1334134"/>
                </a:lnTo>
                <a:lnTo>
                  <a:pt x="4315498" y="1362915"/>
                </a:lnTo>
                <a:lnTo>
                  <a:pt x="4315231" y="1385145"/>
                </a:lnTo>
                <a:lnTo>
                  <a:pt x="4314997" y="1362383"/>
                </a:lnTo>
                <a:lnTo>
                  <a:pt x="4314674" y="1333208"/>
                </a:lnTo>
                <a:lnTo>
                  <a:pt x="4314271" y="1298346"/>
                </a:lnTo>
                <a:lnTo>
                  <a:pt x="4313798" y="1258522"/>
                </a:lnTo>
                <a:lnTo>
                  <a:pt x="4313265" y="1214459"/>
                </a:lnTo>
                <a:lnTo>
                  <a:pt x="4312682" y="1166883"/>
                </a:lnTo>
                <a:lnTo>
                  <a:pt x="4312060" y="1116519"/>
                </a:lnTo>
                <a:lnTo>
                  <a:pt x="4311408" y="1064090"/>
                </a:lnTo>
                <a:lnTo>
                  <a:pt x="4310737" y="1010323"/>
                </a:lnTo>
                <a:lnTo>
                  <a:pt x="4310056" y="955941"/>
                </a:lnTo>
                <a:lnTo>
                  <a:pt x="4309375" y="901668"/>
                </a:lnTo>
                <a:lnTo>
                  <a:pt x="4308706" y="848231"/>
                </a:lnTo>
                <a:lnTo>
                  <a:pt x="4308057" y="796353"/>
                </a:lnTo>
                <a:lnTo>
                  <a:pt x="4307439" y="746759"/>
                </a:lnTo>
                <a:lnTo>
                  <a:pt x="4306863" y="700174"/>
                </a:lnTo>
                <a:lnTo>
                  <a:pt x="4306337" y="657323"/>
                </a:lnTo>
                <a:lnTo>
                  <a:pt x="4305873" y="618929"/>
                </a:lnTo>
                <a:lnTo>
                  <a:pt x="4305479" y="585718"/>
                </a:lnTo>
                <a:lnTo>
                  <a:pt x="4305167" y="558415"/>
                </a:lnTo>
                <a:lnTo>
                  <a:pt x="4304947" y="537744"/>
                </a:lnTo>
                <a:lnTo>
                  <a:pt x="4304757" y="526326"/>
                </a:lnTo>
                <a:lnTo>
                  <a:pt x="4304613" y="514247"/>
                </a:lnTo>
                <a:lnTo>
                  <a:pt x="4304501" y="501628"/>
                </a:lnTo>
                <a:lnTo>
                  <a:pt x="4304402" y="488590"/>
                </a:lnTo>
                <a:lnTo>
                  <a:pt x="4304301" y="475253"/>
                </a:lnTo>
                <a:lnTo>
                  <a:pt x="4304181" y="461738"/>
                </a:lnTo>
                <a:lnTo>
                  <a:pt x="4303821" y="434657"/>
                </a:lnTo>
                <a:lnTo>
                  <a:pt x="4303190" y="408313"/>
                </a:lnTo>
                <a:lnTo>
                  <a:pt x="4302159" y="383671"/>
                </a:lnTo>
                <a:lnTo>
                  <a:pt x="4298832" y="352423"/>
                </a:lnTo>
                <a:lnTo>
                  <a:pt x="4291156" y="318744"/>
                </a:lnTo>
                <a:lnTo>
                  <a:pt x="4279887" y="286205"/>
                </a:lnTo>
                <a:lnTo>
                  <a:pt x="4265245" y="255097"/>
                </a:lnTo>
                <a:lnTo>
                  <a:pt x="4247447" y="225709"/>
                </a:lnTo>
                <a:lnTo>
                  <a:pt x="4226710" y="198331"/>
                </a:lnTo>
                <a:lnTo>
                  <a:pt x="4203254" y="173252"/>
                </a:lnTo>
                <a:lnTo>
                  <a:pt x="4177294" y="150761"/>
                </a:lnTo>
                <a:lnTo>
                  <a:pt x="4149049" y="131148"/>
                </a:lnTo>
                <a:lnTo>
                  <a:pt x="4118738" y="114703"/>
                </a:lnTo>
                <a:lnTo>
                  <a:pt x="4090678" y="103342"/>
                </a:lnTo>
                <a:lnTo>
                  <a:pt x="4066438" y="95784"/>
                </a:lnTo>
                <a:lnTo>
                  <a:pt x="4041978" y="90057"/>
                </a:lnTo>
                <a:lnTo>
                  <a:pt x="4016787" y="86318"/>
                </a:lnTo>
                <a:lnTo>
                  <a:pt x="3984676" y="85131"/>
                </a:lnTo>
                <a:lnTo>
                  <a:pt x="3961871" y="85031"/>
                </a:lnTo>
                <a:lnTo>
                  <a:pt x="3937213" y="85036"/>
                </a:lnTo>
                <a:lnTo>
                  <a:pt x="3910929" y="85136"/>
                </a:lnTo>
                <a:lnTo>
                  <a:pt x="3883250" y="85318"/>
                </a:lnTo>
                <a:lnTo>
                  <a:pt x="3854404" y="85574"/>
                </a:lnTo>
                <a:lnTo>
                  <a:pt x="3824619" y="85891"/>
                </a:lnTo>
                <a:lnTo>
                  <a:pt x="3794125" y="86259"/>
                </a:lnTo>
                <a:lnTo>
                  <a:pt x="3763150" y="86667"/>
                </a:lnTo>
                <a:lnTo>
                  <a:pt x="3731923" y="87104"/>
                </a:lnTo>
                <a:lnTo>
                  <a:pt x="3700673" y="87560"/>
                </a:lnTo>
                <a:lnTo>
                  <a:pt x="3669629" y="88023"/>
                </a:lnTo>
                <a:lnTo>
                  <a:pt x="3639019" y="88483"/>
                </a:lnTo>
                <a:lnTo>
                  <a:pt x="3609073" y="88929"/>
                </a:lnTo>
                <a:lnTo>
                  <a:pt x="3580019" y="89351"/>
                </a:lnTo>
                <a:lnTo>
                  <a:pt x="3552086" y="89737"/>
                </a:lnTo>
                <a:lnTo>
                  <a:pt x="3525502" y="90076"/>
                </a:lnTo>
                <a:lnTo>
                  <a:pt x="3500498" y="90358"/>
                </a:lnTo>
                <a:lnTo>
                  <a:pt x="3477301" y="90572"/>
                </a:lnTo>
                <a:lnTo>
                  <a:pt x="3456140" y="90708"/>
                </a:lnTo>
                <a:lnTo>
                  <a:pt x="3375250" y="91689"/>
                </a:lnTo>
                <a:lnTo>
                  <a:pt x="3267175" y="93001"/>
                </a:lnTo>
                <a:lnTo>
                  <a:pt x="3134890" y="94607"/>
                </a:lnTo>
                <a:lnTo>
                  <a:pt x="2981373" y="96471"/>
                </a:lnTo>
                <a:lnTo>
                  <a:pt x="2809601" y="98558"/>
                </a:lnTo>
                <a:lnTo>
                  <a:pt x="2622550" y="100830"/>
                </a:lnTo>
                <a:lnTo>
                  <a:pt x="2423198" y="103252"/>
                </a:lnTo>
                <a:lnTo>
                  <a:pt x="2214522" y="105788"/>
                </a:lnTo>
                <a:lnTo>
                  <a:pt x="1999498" y="108401"/>
                </a:lnTo>
                <a:lnTo>
                  <a:pt x="1781104" y="111055"/>
                </a:lnTo>
                <a:lnTo>
                  <a:pt x="1562316" y="113715"/>
                </a:lnTo>
                <a:lnTo>
                  <a:pt x="1346111" y="116344"/>
                </a:lnTo>
                <a:lnTo>
                  <a:pt x="1135467" y="118906"/>
                </a:lnTo>
                <a:lnTo>
                  <a:pt x="933360" y="121365"/>
                </a:lnTo>
                <a:lnTo>
                  <a:pt x="742768" y="123685"/>
                </a:lnTo>
                <a:lnTo>
                  <a:pt x="566666" y="125829"/>
                </a:lnTo>
                <a:lnTo>
                  <a:pt x="408033" y="127762"/>
                </a:lnTo>
                <a:lnTo>
                  <a:pt x="269845" y="129447"/>
                </a:lnTo>
                <a:lnTo>
                  <a:pt x="155079" y="130849"/>
                </a:lnTo>
                <a:lnTo>
                  <a:pt x="66712" y="131931"/>
                </a:lnTo>
                <a:lnTo>
                  <a:pt x="52354" y="130537"/>
                </a:lnTo>
                <a:lnTo>
                  <a:pt x="39051" y="126223"/>
                </a:lnTo>
                <a:lnTo>
                  <a:pt x="27145" y="119320"/>
                </a:lnTo>
                <a:lnTo>
                  <a:pt x="16977" y="110163"/>
                </a:lnTo>
                <a:lnTo>
                  <a:pt x="8888" y="99084"/>
                </a:lnTo>
                <a:lnTo>
                  <a:pt x="3219" y="86417"/>
                </a:lnTo>
                <a:lnTo>
                  <a:pt x="311" y="72495"/>
                </a:lnTo>
                <a:lnTo>
                  <a:pt x="0" y="66800"/>
                </a:lnTo>
                <a:lnTo>
                  <a:pt x="1359" y="52502"/>
                </a:lnTo>
                <a:lnTo>
                  <a:pt x="5630" y="39251"/>
                </a:lnTo>
                <a:lnTo>
                  <a:pt x="12474" y="27384"/>
                </a:lnTo>
                <a:lnTo>
                  <a:pt x="21553" y="17235"/>
                </a:lnTo>
                <a:lnTo>
                  <a:pt x="32527" y="9139"/>
                </a:lnTo>
                <a:lnTo>
                  <a:pt x="45058" y="3432"/>
                </a:lnTo>
                <a:lnTo>
                  <a:pt x="58808" y="447"/>
                </a:lnTo>
                <a:lnTo>
                  <a:pt x="66712" y="87"/>
                </a:lnTo>
                <a:lnTo>
                  <a:pt x="66536" y="0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470145" y="9804001"/>
            <a:ext cx="624585" cy="2207890"/>
          </a:xfrm>
          <a:custGeom>
            <a:avLst/>
            <a:gdLst/>
            <a:ahLst/>
            <a:cxnLst/>
            <a:rect l="l" t="t" r="r" b="b"/>
            <a:pathLst>
              <a:path w="624585" h="2207890">
                <a:moveTo>
                  <a:pt x="94908" y="172708"/>
                </a:moveTo>
                <a:lnTo>
                  <a:pt x="108089" y="151942"/>
                </a:lnTo>
                <a:lnTo>
                  <a:pt x="122610" y="132283"/>
                </a:lnTo>
                <a:lnTo>
                  <a:pt x="138397" y="113782"/>
                </a:lnTo>
                <a:lnTo>
                  <a:pt x="155377" y="96487"/>
                </a:lnTo>
                <a:lnTo>
                  <a:pt x="173477" y="80448"/>
                </a:lnTo>
                <a:lnTo>
                  <a:pt x="192623" y="65715"/>
                </a:lnTo>
                <a:lnTo>
                  <a:pt x="212742" y="52336"/>
                </a:lnTo>
                <a:lnTo>
                  <a:pt x="233760" y="40361"/>
                </a:lnTo>
                <a:lnTo>
                  <a:pt x="255605" y="29840"/>
                </a:lnTo>
                <a:lnTo>
                  <a:pt x="278203" y="20822"/>
                </a:lnTo>
                <a:lnTo>
                  <a:pt x="301481" y="13355"/>
                </a:lnTo>
                <a:lnTo>
                  <a:pt x="325366" y="7491"/>
                </a:lnTo>
                <a:lnTo>
                  <a:pt x="349783" y="3277"/>
                </a:lnTo>
                <a:lnTo>
                  <a:pt x="374661" y="763"/>
                </a:lnTo>
                <a:lnTo>
                  <a:pt x="399925" y="0"/>
                </a:lnTo>
                <a:lnTo>
                  <a:pt x="425502" y="1035"/>
                </a:lnTo>
                <a:lnTo>
                  <a:pt x="432040" y="1176"/>
                </a:lnTo>
                <a:lnTo>
                  <a:pt x="441029" y="1390"/>
                </a:lnTo>
                <a:lnTo>
                  <a:pt x="452114" y="1667"/>
                </a:lnTo>
                <a:lnTo>
                  <a:pt x="464942" y="1997"/>
                </a:lnTo>
                <a:lnTo>
                  <a:pt x="479161" y="2368"/>
                </a:lnTo>
                <a:lnTo>
                  <a:pt x="494416" y="2771"/>
                </a:lnTo>
                <a:lnTo>
                  <a:pt x="510354" y="3196"/>
                </a:lnTo>
                <a:lnTo>
                  <a:pt x="526623" y="3631"/>
                </a:lnTo>
                <a:lnTo>
                  <a:pt x="542868" y="4067"/>
                </a:lnTo>
                <a:lnTo>
                  <a:pt x="558738" y="4493"/>
                </a:lnTo>
                <a:lnTo>
                  <a:pt x="573877" y="4899"/>
                </a:lnTo>
                <a:lnTo>
                  <a:pt x="587934" y="5274"/>
                </a:lnTo>
                <a:lnTo>
                  <a:pt x="600555" y="5608"/>
                </a:lnTo>
                <a:lnTo>
                  <a:pt x="611386" y="5891"/>
                </a:lnTo>
                <a:lnTo>
                  <a:pt x="620074" y="6111"/>
                </a:lnTo>
                <a:lnTo>
                  <a:pt x="624585" y="6221"/>
                </a:lnTo>
                <a:lnTo>
                  <a:pt x="615003" y="6527"/>
                </a:lnTo>
                <a:lnTo>
                  <a:pt x="604334" y="6832"/>
                </a:lnTo>
                <a:lnTo>
                  <a:pt x="592710" y="7135"/>
                </a:lnTo>
                <a:lnTo>
                  <a:pt x="580262" y="7439"/>
                </a:lnTo>
                <a:lnTo>
                  <a:pt x="567122" y="7746"/>
                </a:lnTo>
                <a:lnTo>
                  <a:pt x="553422" y="8058"/>
                </a:lnTo>
                <a:lnTo>
                  <a:pt x="539294" y="8376"/>
                </a:lnTo>
                <a:lnTo>
                  <a:pt x="524868" y="8703"/>
                </a:lnTo>
                <a:lnTo>
                  <a:pt x="495654" y="9388"/>
                </a:lnTo>
                <a:lnTo>
                  <a:pt x="466832" y="10129"/>
                </a:lnTo>
                <a:lnTo>
                  <a:pt x="439457" y="10939"/>
                </a:lnTo>
                <a:lnTo>
                  <a:pt x="414582" y="11834"/>
                </a:lnTo>
                <a:lnTo>
                  <a:pt x="393261" y="12828"/>
                </a:lnTo>
                <a:lnTo>
                  <a:pt x="364770" y="15260"/>
                </a:lnTo>
                <a:lnTo>
                  <a:pt x="343810" y="18767"/>
                </a:lnTo>
                <a:lnTo>
                  <a:pt x="323220" y="23716"/>
                </a:lnTo>
                <a:lnTo>
                  <a:pt x="303062" y="30050"/>
                </a:lnTo>
                <a:lnTo>
                  <a:pt x="283401" y="37713"/>
                </a:lnTo>
                <a:lnTo>
                  <a:pt x="264300" y="46648"/>
                </a:lnTo>
                <a:lnTo>
                  <a:pt x="245822" y="56799"/>
                </a:lnTo>
                <a:lnTo>
                  <a:pt x="228031" y="68108"/>
                </a:lnTo>
                <a:lnTo>
                  <a:pt x="210991" y="80518"/>
                </a:lnTo>
                <a:lnTo>
                  <a:pt x="194765" y="93973"/>
                </a:lnTo>
                <a:lnTo>
                  <a:pt x="179416" y="108417"/>
                </a:lnTo>
                <a:lnTo>
                  <a:pt x="165008" y="123792"/>
                </a:lnTo>
                <a:lnTo>
                  <a:pt x="151605" y="140041"/>
                </a:lnTo>
                <a:lnTo>
                  <a:pt x="139269" y="157109"/>
                </a:lnTo>
                <a:lnTo>
                  <a:pt x="128065" y="174937"/>
                </a:lnTo>
                <a:lnTo>
                  <a:pt x="118055" y="193470"/>
                </a:lnTo>
                <a:lnTo>
                  <a:pt x="109304" y="212651"/>
                </a:lnTo>
                <a:lnTo>
                  <a:pt x="101875" y="232423"/>
                </a:lnTo>
                <a:lnTo>
                  <a:pt x="95830" y="252728"/>
                </a:lnTo>
                <a:lnTo>
                  <a:pt x="91235" y="273511"/>
                </a:lnTo>
                <a:lnTo>
                  <a:pt x="87470" y="298001"/>
                </a:lnTo>
                <a:lnTo>
                  <a:pt x="85816" y="323567"/>
                </a:lnTo>
                <a:lnTo>
                  <a:pt x="85572" y="336524"/>
                </a:lnTo>
                <a:lnTo>
                  <a:pt x="85606" y="349474"/>
                </a:lnTo>
                <a:lnTo>
                  <a:pt x="85835" y="362327"/>
                </a:lnTo>
                <a:lnTo>
                  <a:pt x="86175" y="374989"/>
                </a:lnTo>
                <a:lnTo>
                  <a:pt x="86542" y="387370"/>
                </a:lnTo>
                <a:lnTo>
                  <a:pt x="86651" y="391441"/>
                </a:lnTo>
                <a:lnTo>
                  <a:pt x="86858" y="399420"/>
                </a:lnTo>
                <a:lnTo>
                  <a:pt x="87172" y="411535"/>
                </a:lnTo>
                <a:lnTo>
                  <a:pt x="87569" y="426817"/>
                </a:lnTo>
                <a:lnTo>
                  <a:pt x="88022" y="444300"/>
                </a:lnTo>
                <a:lnTo>
                  <a:pt x="88508" y="463014"/>
                </a:lnTo>
                <a:lnTo>
                  <a:pt x="89000" y="481993"/>
                </a:lnTo>
                <a:lnTo>
                  <a:pt x="89474" y="500266"/>
                </a:lnTo>
                <a:lnTo>
                  <a:pt x="89905" y="516868"/>
                </a:lnTo>
                <a:lnTo>
                  <a:pt x="90267" y="530829"/>
                </a:lnTo>
                <a:lnTo>
                  <a:pt x="90535" y="541182"/>
                </a:lnTo>
                <a:lnTo>
                  <a:pt x="90685" y="546957"/>
                </a:lnTo>
                <a:lnTo>
                  <a:pt x="90708" y="547833"/>
                </a:lnTo>
                <a:lnTo>
                  <a:pt x="93001" y="636687"/>
                </a:lnTo>
                <a:lnTo>
                  <a:pt x="94607" y="698867"/>
                </a:lnTo>
                <a:lnTo>
                  <a:pt x="96472" y="771018"/>
                </a:lnTo>
                <a:lnTo>
                  <a:pt x="98558" y="851741"/>
                </a:lnTo>
                <a:lnTo>
                  <a:pt x="100830" y="939639"/>
                </a:lnTo>
                <a:lnTo>
                  <a:pt x="103252" y="1033314"/>
                </a:lnTo>
                <a:lnTo>
                  <a:pt x="105788" y="1131366"/>
                </a:lnTo>
                <a:lnTo>
                  <a:pt x="108401" y="1232399"/>
                </a:lnTo>
                <a:lnTo>
                  <a:pt x="111056" y="1335014"/>
                </a:lnTo>
                <a:lnTo>
                  <a:pt x="113715" y="1437813"/>
                </a:lnTo>
                <a:lnTo>
                  <a:pt x="116344" y="1539398"/>
                </a:lnTo>
                <a:lnTo>
                  <a:pt x="118906" y="1638370"/>
                </a:lnTo>
                <a:lnTo>
                  <a:pt x="121365" y="1733332"/>
                </a:lnTo>
                <a:lnTo>
                  <a:pt x="123685" y="1822885"/>
                </a:lnTo>
                <a:lnTo>
                  <a:pt x="125829" y="1905632"/>
                </a:lnTo>
                <a:lnTo>
                  <a:pt x="127762" y="1980174"/>
                </a:lnTo>
                <a:lnTo>
                  <a:pt x="129448" y="2045112"/>
                </a:lnTo>
                <a:lnTo>
                  <a:pt x="130849" y="2099050"/>
                </a:lnTo>
                <a:lnTo>
                  <a:pt x="131931" y="2140588"/>
                </a:lnTo>
                <a:lnTo>
                  <a:pt x="130575" y="2154770"/>
                </a:lnTo>
                <a:lnTo>
                  <a:pt x="127051" y="2167295"/>
                </a:lnTo>
                <a:lnTo>
                  <a:pt x="121631" y="2178155"/>
                </a:lnTo>
                <a:lnTo>
                  <a:pt x="114593" y="2187341"/>
                </a:lnTo>
                <a:lnTo>
                  <a:pt x="106210" y="2194845"/>
                </a:lnTo>
                <a:lnTo>
                  <a:pt x="96758" y="2200661"/>
                </a:lnTo>
                <a:lnTo>
                  <a:pt x="86512" y="2204778"/>
                </a:lnTo>
                <a:lnTo>
                  <a:pt x="75747" y="2207191"/>
                </a:lnTo>
                <a:lnTo>
                  <a:pt x="64739" y="2207890"/>
                </a:lnTo>
                <a:lnTo>
                  <a:pt x="53762" y="2206867"/>
                </a:lnTo>
                <a:lnTo>
                  <a:pt x="43091" y="2204115"/>
                </a:lnTo>
                <a:lnTo>
                  <a:pt x="33002" y="2199626"/>
                </a:lnTo>
                <a:lnTo>
                  <a:pt x="23770" y="2193391"/>
                </a:lnTo>
                <a:lnTo>
                  <a:pt x="15670" y="2185403"/>
                </a:lnTo>
                <a:lnTo>
                  <a:pt x="8976" y="2175653"/>
                </a:lnTo>
                <a:lnTo>
                  <a:pt x="3965" y="2164134"/>
                </a:lnTo>
                <a:lnTo>
                  <a:pt x="911" y="2150838"/>
                </a:lnTo>
                <a:lnTo>
                  <a:pt x="87" y="2140588"/>
                </a:lnTo>
                <a:lnTo>
                  <a:pt x="1092" y="2097974"/>
                </a:lnTo>
                <a:lnTo>
                  <a:pt x="2502" y="2043323"/>
                </a:lnTo>
                <a:lnTo>
                  <a:pt x="4192" y="1977915"/>
                </a:lnTo>
                <a:lnTo>
                  <a:pt x="6126" y="1903122"/>
                </a:lnTo>
                <a:lnTo>
                  <a:pt x="8270" y="1820313"/>
                </a:lnTo>
                <a:lnTo>
                  <a:pt x="10587" y="1730858"/>
                </a:lnTo>
                <a:lnTo>
                  <a:pt x="13042" y="1636126"/>
                </a:lnTo>
                <a:lnTo>
                  <a:pt x="15598" y="1537487"/>
                </a:lnTo>
                <a:lnTo>
                  <a:pt x="18221" y="1436312"/>
                </a:lnTo>
                <a:lnTo>
                  <a:pt x="20875" y="1333971"/>
                </a:lnTo>
                <a:lnTo>
                  <a:pt x="23523" y="1231832"/>
                </a:lnTo>
                <a:lnTo>
                  <a:pt x="26130" y="1131266"/>
                </a:lnTo>
                <a:lnTo>
                  <a:pt x="28660" y="1033643"/>
                </a:lnTo>
                <a:lnTo>
                  <a:pt x="31078" y="940332"/>
                </a:lnTo>
                <a:lnTo>
                  <a:pt x="33348" y="852704"/>
                </a:lnTo>
                <a:lnTo>
                  <a:pt x="35433" y="772128"/>
                </a:lnTo>
                <a:lnTo>
                  <a:pt x="37299" y="699975"/>
                </a:lnTo>
                <a:lnTo>
                  <a:pt x="38910" y="637613"/>
                </a:lnTo>
                <a:lnTo>
                  <a:pt x="40230" y="586413"/>
                </a:lnTo>
                <a:lnTo>
                  <a:pt x="41222" y="547745"/>
                </a:lnTo>
                <a:lnTo>
                  <a:pt x="41297" y="544870"/>
                </a:lnTo>
                <a:lnTo>
                  <a:pt x="41504" y="536891"/>
                </a:lnTo>
                <a:lnTo>
                  <a:pt x="41818" y="524777"/>
                </a:lnTo>
                <a:lnTo>
                  <a:pt x="42215" y="509494"/>
                </a:lnTo>
                <a:lnTo>
                  <a:pt x="42668" y="492011"/>
                </a:lnTo>
                <a:lnTo>
                  <a:pt x="43154" y="473297"/>
                </a:lnTo>
                <a:lnTo>
                  <a:pt x="43646" y="454319"/>
                </a:lnTo>
                <a:lnTo>
                  <a:pt x="44120" y="436045"/>
                </a:lnTo>
                <a:lnTo>
                  <a:pt x="44550" y="419443"/>
                </a:lnTo>
                <a:lnTo>
                  <a:pt x="44913" y="405482"/>
                </a:lnTo>
                <a:lnTo>
                  <a:pt x="45181" y="395130"/>
                </a:lnTo>
                <a:lnTo>
                  <a:pt x="45331" y="389354"/>
                </a:lnTo>
                <a:lnTo>
                  <a:pt x="45354" y="388478"/>
                </a:lnTo>
                <a:lnTo>
                  <a:pt x="45628" y="376093"/>
                </a:lnTo>
                <a:lnTo>
                  <a:pt x="45950" y="363458"/>
                </a:lnTo>
                <a:lnTo>
                  <a:pt x="46385" y="350646"/>
                </a:lnTo>
                <a:lnTo>
                  <a:pt x="46997" y="337733"/>
                </a:lnTo>
                <a:lnTo>
                  <a:pt x="47852" y="324793"/>
                </a:lnTo>
                <a:lnTo>
                  <a:pt x="49013" y="311900"/>
                </a:lnTo>
                <a:lnTo>
                  <a:pt x="50546" y="299130"/>
                </a:lnTo>
                <a:lnTo>
                  <a:pt x="52516" y="286557"/>
                </a:lnTo>
                <a:lnTo>
                  <a:pt x="54986" y="274255"/>
                </a:lnTo>
                <a:lnTo>
                  <a:pt x="57044" y="265864"/>
                </a:lnTo>
                <a:lnTo>
                  <a:pt x="64134" y="241160"/>
                </a:lnTo>
                <a:lnTo>
                  <a:pt x="72857" y="217367"/>
                </a:lnTo>
                <a:lnTo>
                  <a:pt x="83139" y="194533"/>
                </a:lnTo>
                <a:lnTo>
                  <a:pt x="94908" y="172708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523471" y="11944326"/>
            <a:ext cx="4098595" cy="1412128"/>
          </a:xfrm>
          <a:custGeom>
            <a:avLst/>
            <a:gdLst/>
            <a:ahLst/>
            <a:cxnLst/>
            <a:rect l="l" t="t" r="r" b="b"/>
            <a:pathLst>
              <a:path w="4098595" h="1412128">
                <a:moveTo>
                  <a:pt x="290" y="978892"/>
                </a:moveTo>
                <a:lnTo>
                  <a:pt x="705" y="945104"/>
                </a:lnTo>
                <a:lnTo>
                  <a:pt x="1182" y="906630"/>
                </a:lnTo>
                <a:lnTo>
                  <a:pt x="1715" y="863985"/>
                </a:lnTo>
                <a:lnTo>
                  <a:pt x="2296" y="817684"/>
                </a:lnTo>
                <a:lnTo>
                  <a:pt x="2918" y="768242"/>
                </a:lnTo>
                <a:lnTo>
                  <a:pt x="3576" y="716175"/>
                </a:lnTo>
                <a:lnTo>
                  <a:pt x="4261" y="661997"/>
                </a:lnTo>
                <a:lnTo>
                  <a:pt x="4968" y="606223"/>
                </a:lnTo>
                <a:lnTo>
                  <a:pt x="5690" y="549370"/>
                </a:lnTo>
                <a:lnTo>
                  <a:pt x="6420" y="491951"/>
                </a:lnTo>
                <a:lnTo>
                  <a:pt x="7152" y="434482"/>
                </a:lnTo>
                <a:lnTo>
                  <a:pt x="7877" y="377478"/>
                </a:lnTo>
                <a:lnTo>
                  <a:pt x="8591" y="321454"/>
                </a:lnTo>
                <a:lnTo>
                  <a:pt x="9286" y="266925"/>
                </a:lnTo>
                <a:lnTo>
                  <a:pt x="9955" y="214407"/>
                </a:lnTo>
                <a:lnTo>
                  <a:pt x="10592" y="164414"/>
                </a:lnTo>
                <a:lnTo>
                  <a:pt x="11190" y="117462"/>
                </a:lnTo>
                <a:lnTo>
                  <a:pt x="11743" y="74065"/>
                </a:lnTo>
                <a:lnTo>
                  <a:pt x="12242" y="34739"/>
                </a:lnTo>
                <a:lnTo>
                  <a:pt x="12683" y="0"/>
                </a:lnTo>
                <a:lnTo>
                  <a:pt x="13147" y="36851"/>
                </a:lnTo>
                <a:lnTo>
                  <a:pt x="13666" y="77949"/>
                </a:lnTo>
                <a:lnTo>
                  <a:pt x="14233" y="122816"/>
                </a:lnTo>
                <a:lnTo>
                  <a:pt x="14843" y="170973"/>
                </a:lnTo>
                <a:lnTo>
                  <a:pt x="15489" y="221944"/>
                </a:lnTo>
                <a:lnTo>
                  <a:pt x="16164" y="275250"/>
                </a:lnTo>
                <a:lnTo>
                  <a:pt x="16864" y="330415"/>
                </a:lnTo>
                <a:lnTo>
                  <a:pt x="17581" y="386959"/>
                </a:lnTo>
                <a:lnTo>
                  <a:pt x="18310" y="444406"/>
                </a:lnTo>
                <a:lnTo>
                  <a:pt x="19044" y="502278"/>
                </a:lnTo>
                <a:lnTo>
                  <a:pt x="19778" y="560098"/>
                </a:lnTo>
                <a:lnTo>
                  <a:pt x="20505" y="617387"/>
                </a:lnTo>
                <a:lnTo>
                  <a:pt x="21219" y="673668"/>
                </a:lnTo>
                <a:lnTo>
                  <a:pt x="21914" y="728463"/>
                </a:lnTo>
                <a:lnTo>
                  <a:pt x="22583" y="781295"/>
                </a:lnTo>
                <a:lnTo>
                  <a:pt x="23222" y="831685"/>
                </a:lnTo>
                <a:lnTo>
                  <a:pt x="23823" y="879157"/>
                </a:lnTo>
                <a:lnTo>
                  <a:pt x="24380" y="923233"/>
                </a:lnTo>
                <a:lnTo>
                  <a:pt x="24888" y="963434"/>
                </a:lnTo>
                <a:lnTo>
                  <a:pt x="25340" y="999284"/>
                </a:lnTo>
                <a:lnTo>
                  <a:pt x="25898" y="1022491"/>
                </a:lnTo>
                <a:lnTo>
                  <a:pt x="31721" y="1067708"/>
                </a:lnTo>
                <a:lnTo>
                  <a:pt x="43507" y="1110914"/>
                </a:lnTo>
                <a:lnTo>
                  <a:pt x="60877" y="1151612"/>
                </a:lnTo>
                <a:lnTo>
                  <a:pt x="83455" y="1189306"/>
                </a:lnTo>
                <a:lnTo>
                  <a:pt x="110863" y="1223499"/>
                </a:lnTo>
                <a:lnTo>
                  <a:pt x="142723" y="1253693"/>
                </a:lnTo>
                <a:lnTo>
                  <a:pt x="178657" y="1279393"/>
                </a:lnTo>
                <a:lnTo>
                  <a:pt x="218288" y="1300101"/>
                </a:lnTo>
                <a:lnTo>
                  <a:pt x="261239" y="1315321"/>
                </a:lnTo>
                <a:lnTo>
                  <a:pt x="296511" y="1322709"/>
                </a:lnTo>
                <a:lnTo>
                  <a:pt x="334035" y="1326206"/>
                </a:lnTo>
                <a:lnTo>
                  <a:pt x="346729" y="1326570"/>
                </a:lnTo>
                <a:lnTo>
                  <a:pt x="361101" y="1326519"/>
                </a:lnTo>
                <a:lnTo>
                  <a:pt x="401408" y="1326017"/>
                </a:lnTo>
                <a:lnTo>
                  <a:pt x="445650" y="1325464"/>
                </a:lnTo>
                <a:lnTo>
                  <a:pt x="493394" y="1324865"/>
                </a:lnTo>
                <a:lnTo>
                  <a:pt x="544208" y="1324226"/>
                </a:lnTo>
                <a:lnTo>
                  <a:pt x="597659" y="1323554"/>
                </a:lnTo>
                <a:lnTo>
                  <a:pt x="653314" y="1322852"/>
                </a:lnTo>
                <a:lnTo>
                  <a:pt x="710741" y="1322128"/>
                </a:lnTo>
                <a:lnTo>
                  <a:pt x="769506" y="1321386"/>
                </a:lnTo>
                <a:lnTo>
                  <a:pt x="829176" y="1320632"/>
                </a:lnTo>
                <a:lnTo>
                  <a:pt x="889320" y="1319872"/>
                </a:lnTo>
                <a:lnTo>
                  <a:pt x="949504" y="1319111"/>
                </a:lnTo>
                <a:lnTo>
                  <a:pt x="1009295" y="1318355"/>
                </a:lnTo>
                <a:lnTo>
                  <a:pt x="1068261" y="1317610"/>
                </a:lnTo>
                <a:lnTo>
                  <a:pt x="1125969" y="1316880"/>
                </a:lnTo>
                <a:lnTo>
                  <a:pt x="1181986" y="1316173"/>
                </a:lnTo>
                <a:lnTo>
                  <a:pt x="1235879" y="1315493"/>
                </a:lnTo>
                <a:lnTo>
                  <a:pt x="1287216" y="1314846"/>
                </a:lnTo>
                <a:lnTo>
                  <a:pt x="1335564" y="1314237"/>
                </a:lnTo>
                <a:lnTo>
                  <a:pt x="1380490" y="1313673"/>
                </a:lnTo>
                <a:lnTo>
                  <a:pt x="1421560" y="1313158"/>
                </a:lnTo>
                <a:lnTo>
                  <a:pt x="1440485" y="1312919"/>
                </a:lnTo>
                <a:lnTo>
                  <a:pt x="1494649" y="1312236"/>
                </a:lnTo>
                <a:lnTo>
                  <a:pt x="1580137" y="1311156"/>
                </a:lnTo>
                <a:lnTo>
                  <a:pt x="1693034" y="1309730"/>
                </a:lnTo>
                <a:lnTo>
                  <a:pt x="1829423" y="1308008"/>
                </a:lnTo>
                <a:lnTo>
                  <a:pt x="1985390" y="1306039"/>
                </a:lnTo>
                <a:lnTo>
                  <a:pt x="2157019" y="1303872"/>
                </a:lnTo>
                <a:lnTo>
                  <a:pt x="2340394" y="1301556"/>
                </a:lnTo>
                <a:lnTo>
                  <a:pt x="2531600" y="1299142"/>
                </a:lnTo>
                <a:lnTo>
                  <a:pt x="2726721" y="1296678"/>
                </a:lnTo>
                <a:lnTo>
                  <a:pt x="2921843" y="1294214"/>
                </a:lnTo>
                <a:lnTo>
                  <a:pt x="3113049" y="1291800"/>
                </a:lnTo>
                <a:lnTo>
                  <a:pt x="3296424" y="1289484"/>
                </a:lnTo>
                <a:lnTo>
                  <a:pt x="3468053" y="1287317"/>
                </a:lnTo>
                <a:lnTo>
                  <a:pt x="3624019" y="1285348"/>
                </a:lnTo>
                <a:lnTo>
                  <a:pt x="3760409" y="1283626"/>
                </a:lnTo>
                <a:lnTo>
                  <a:pt x="3873305" y="1282200"/>
                </a:lnTo>
                <a:lnTo>
                  <a:pt x="3958793" y="1281120"/>
                </a:lnTo>
                <a:lnTo>
                  <a:pt x="4012957" y="1280437"/>
                </a:lnTo>
                <a:lnTo>
                  <a:pt x="4031882" y="1280198"/>
                </a:lnTo>
                <a:lnTo>
                  <a:pt x="4046241" y="1281587"/>
                </a:lnTo>
                <a:lnTo>
                  <a:pt x="4059543" y="1285891"/>
                </a:lnTo>
                <a:lnTo>
                  <a:pt x="4071449" y="1292782"/>
                </a:lnTo>
                <a:lnTo>
                  <a:pt x="4081617" y="1301930"/>
                </a:lnTo>
                <a:lnTo>
                  <a:pt x="4089706" y="1313005"/>
                </a:lnTo>
                <a:lnTo>
                  <a:pt x="4095375" y="1325679"/>
                </a:lnTo>
                <a:lnTo>
                  <a:pt x="4098283" y="1339621"/>
                </a:lnTo>
                <a:lnTo>
                  <a:pt x="4098595" y="1345328"/>
                </a:lnTo>
                <a:lnTo>
                  <a:pt x="4097236" y="1359626"/>
                </a:lnTo>
                <a:lnTo>
                  <a:pt x="4092965" y="1372877"/>
                </a:lnTo>
                <a:lnTo>
                  <a:pt x="4086121" y="1384744"/>
                </a:lnTo>
                <a:lnTo>
                  <a:pt x="4077042" y="1394893"/>
                </a:lnTo>
                <a:lnTo>
                  <a:pt x="4066068" y="1402989"/>
                </a:lnTo>
                <a:lnTo>
                  <a:pt x="4053536" y="1408696"/>
                </a:lnTo>
                <a:lnTo>
                  <a:pt x="4039787" y="1411681"/>
                </a:lnTo>
                <a:lnTo>
                  <a:pt x="4031882" y="1412041"/>
                </a:lnTo>
                <a:lnTo>
                  <a:pt x="4031706" y="1412128"/>
                </a:lnTo>
                <a:lnTo>
                  <a:pt x="3912938" y="1410635"/>
                </a:lnTo>
                <a:lnTo>
                  <a:pt x="3774445" y="1408891"/>
                </a:lnTo>
                <a:lnTo>
                  <a:pt x="3618450" y="1406924"/>
                </a:lnTo>
                <a:lnTo>
                  <a:pt x="3447175" y="1404762"/>
                </a:lnTo>
                <a:lnTo>
                  <a:pt x="3262844" y="1402434"/>
                </a:lnTo>
                <a:lnTo>
                  <a:pt x="3067679" y="1399967"/>
                </a:lnTo>
                <a:lnTo>
                  <a:pt x="2863902" y="1397391"/>
                </a:lnTo>
                <a:lnTo>
                  <a:pt x="2653738" y="1394733"/>
                </a:lnTo>
                <a:lnTo>
                  <a:pt x="2439407" y="1392022"/>
                </a:lnTo>
                <a:lnTo>
                  <a:pt x="2223135" y="1389286"/>
                </a:lnTo>
                <a:lnTo>
                  <a:pt x="2007142" y="1386554"/>
                </a:lnTo>
                <a:lnTo>
                  <a:pt x="1793652" y="1383853"/>
                </a:lnTo>
                <a:lnTo>
                  <a:pt x="1584889" y="1381211"/>
                </a:lnTo>
                <a:lnTo>
                  <a:pt x="1383073" y="1378658"/>
                </a:lnTo>
                <a:lnTo>
                  <a:pt x="1190429" y="1376222"/>
                </a:lnTo>
                <a:lnTo>
                  <a:pt x="1009180" y="1373930"/>
                </a:lnTo>
                <a:lnTo>
                  <a:pt x="841547" y="1371811"/>
                </a:lnTo>
                <a:lnTo>
                  <a:pt x="689755" y="1369893"/>
                </a:lnTo>
                <a:lnTo>
                  <a:pt x="556025" y="1368205"/>
                </a:lnTo>
                <a:lnTo>
                  <a:pt x="442580" y="1366775"/>
                </a:lnTo>
                <a:lnTo>
                  <a:pt x="431026" y="1366491"/>
                </a:lnTo>
                <a:lnTo>
                  <a:pt x="418898" y="1366325"/>
                </a:lnTo>
                <a:lnTo>
                  <a:pt x="406301" y="1366227"/>
                </a:lnTo>
                <a:lnTo>
                  <a:pt x="393343" y="1366144"/>
                </a:lnTo>
                <a:lnTo>
                  <a:pt x="380129" y="1366024"/>
                </a:lnTo>
                <a:lnTo>
                  <a:pt x="366766" y="1365815"/>
                </a:lnTo>
                <a:lnTo>
                  <a:pt x="353361" y="1365467"/>
                </a:lnTo>
                <a:lnTo>
                  <a:pt x="340020" y="1364928"/>
                </a:lnTo>
                <a:lnTo>
                  <a:pt x="326849" y="1364144"/>
                </a:lnTo>
                <a:lnTo>
                  <a:pt x="313954" y="1363066"/>
                </a:lnTo>
                <a:lnTo>
                  <a:pt x="289421" y="1359818"/>
                </a:lnTo>
                <a:lnTo>
                  <a:pt x="276106" y="1357106"/>
                </a:lnTo>
                <a:lnTo>
                  <a:pt x="256209" y="1352104"/>
                </a:lnTo>
                <a:lnTo>
                  <a:pt x="236731" y="1345935"/>
                </a:lnTo>
                <a:lnTo>
                  <a:pt x="217717" y="1338639"/>
                </a:lnTo>
                <a:lnTo>
                  <a:pt x="199208" y="1330259"/>
                </a:lnTo>
                <a:lnTo>
                  <a:pt x="181249" y="1320838"/>
                </a:lnTo>
                <a:lnTo>
                  <a:pt x="163880" y="1310418"/>
                </a:lnTo>
                <a:lnTo>
                  <a:pt x="147147" y="1299040"/>
                </a:lnTo>
                <a:lnTo>
                  <a:pt x="131091" y="1286748"/>
                </a:lnTo>
                <a:lnTo>
                  <a:pt x="115755" y="1273582"/>
                </a:lnTo>
                <a:lnTo>
                  <a:pt x="101183" y="1259586"/>
                </a:lnTo>
                <a:lnTo>
                  <a:pt x="87416" y="1244802"/>
                </a:lnTo>
                <a:lnTo>
                  <a:pt x="74499" y="1229271"/>
                </a:lnTo>
                <a:lnTo>
                  <a:pt x="62474" y="1213036"/>
                </a:lnTo>
                <a:lnTo>
                  <a:pt x="51384" y="1196140"/>
                </a:lnTo>
                <a:lnTo>
                  <a:pt x="41272" y="1178623"/>
                </a:lnTo>
                <a:lnTo>
                  <a:pt x="32181" y="1160530"/>
                </a:lnTo>
                <a:lnTo>
                  <a:pt x="24153" y="1141901"/>
                </a:lnTo>
                <a:lnTo>
                  <a:pt x="17232" y="1122779"/>
                </a:lnTo>
                <a:lnTo>
                  <a:pt x="11461" y="1103206"/>
                </a:lnTo>
                <a:lnTo>
                  <a:pt x="6882" y="1083224"/>
                </a:lnTo>
                <a:lnTo>
                  <a:pt x="2925" y="1058278"/>
                </a:lnTo>
                <a:lnTo>
                  <a:pt x="767" y="1032832"/>
                </a:lnTo>
                <a:lnTo>
                  <a:pt x="235" y="1020037"/>
                </a:lnTo>
                <a:lnTo>
                  <a:pt x="0" y="1007255"/>
                </a:lnTo>
                <a:lnTo>
                  <a:pt x="10" y="994533"/>
                </a:lnTo>
                <a:lnTo>
                  <a:pt x="216" y="981916"/>
                </a:lnTo>
                <a:lnTo>
                  <a:pt x="290" y="9788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3049753" y="11876206"/>
            <a:ext cx="679256" cy="1424292"/>
          </a:xfrm>
          <a:custGeom>
            <a:avLst/>
            <a:gdLst/>
            <a:ahLst/>
            <a:cxnLst/>
            <a:rect l="l" t="t" r="r" b="b"/>
            <a:pathLst>
              <a:path w="679256" h="1424292">
                <a:moveTo>
                  <a:pt x="548426" y="54082"/>
                </a:moveTo>
                <a:lnTo>
                  <a:pt x="558767" y="28862"/>
                </a:lnTo>
                <a:lnTo>
                  <a:pt x="578108" y="10149"/>
                </a:lnTo>
                <a:lnTo>
                  <a:pt x="603947" y="625"/>
                </a:lnTo>
                <a:lnTo>
                  <a:pt x="610961" y="0"/>
                </a:lnTo>
                <a:lnTo>
                  <a:pt x="624960" y="932"/>
                </a:lnTo>
                <a:lnTo>
                  <a:pt x="649890" y="10997"/>
                </a:lnTo>
                <a:lnTo>
                  <a:pt x="668574" y="29841"/>
                </a:lnTo>
                <a:lnTo>
                  <a:pt x="678424" y="54876"/>
                </a:lnTo>
                <a:lnTo>
                  <a:pt x="679256" y="68294"/>
                </a:lnTo>
                <a:lnTo>
                  <a:pt x="677884" y="107125"/>
                </a:lnTo>
                <a:lnTo>
                  <a:pt x="676598" y="142838"/>
                </a:lnTo>
                <a:lnTo>
                  <a:pt x="674976" y="187650"/>
                </a:lnTo>
                <a:lnTo>
                  <a:pt x="673069" y="240235"/>
                </a:lnTo>
                <a:lnTo>
                  <a:pt x="670924" y="299268"/>
                </a:lnTo>
                <a:lnTo>
                  <a:pt x="668590" y="363425"/>
                </a:lnTo>
                <a:lnTo>
                  <a:pt x="666115" y="431381"/>
                </a:lnTo>
                <a:lnTo>
                  <a:pt x="663549" y="501809"/>
                </a:lnTo>
                <a:lnTo>
                  <a:pt x="660941" y="573386"/>
                </a:lnTo>
                <a:lnTo>
                  <a:pt x="658338" y="644787"/>
                </a:lnTo>
                <a:lnTo>
                  <a:pt x="655790" y="714685"/>
                </a:lnTo>
                <a:lnTo>
                  <a:pt x="653345" y="781757"/>
                </a:lnTo>
                <a:lnTo>
                  <a:pt x="651053" y="844678"/>
                </a:lnTo>
                <a:lnTo>
                  <a:pt x="648961" y="902121"/>
                </a:lnTo>
                <a:lnTo>
                  <a:pt x="647119" y="952763"/>
                </a:lnTo>
                <a:lnTo>
                  <a:pt x="645575" y="995278"/>
                </a:lnTo>
                <a:lnTo>
                  <a:pt x="644377" y="1028341"/>
                </a:lnTo>
                <a:lnTo>
                  <a:pt x="643576" y="1050627"/>
                </a:lnTo>
                <a:lnTo>
                  <a:pt x="643219" y="1060811"/>
                </a:lnTo>
                <a:lnTo>
                  <a:pt x="642840" y="1073194"/>
                </a:lnTo>
                <a:lnTo>
                  <a:pt x="642081" y="1085866"/>
                </a:lnTo>
                <a:lnTo>
                  <a:pt x="639485" y="1111579"/>
                </a:lnTo>
                <a:lnTo>
                  <a:pt x="635547" y="1136952"/>
                </a:lnTo>
                <a:lnTo>
                  <a:pt x="632759" y="1150816"/>
                </a:lnTo>
                <a:lnTo>
                  <a:pt x="627235" y="1171331"/>
                </a:lnTo>
                <a:lnTo>
                  <a:pt x="620477" y="1191392"/>
                </a:lnTo>
                <a:lnTo>
                  <a:pt x="612533" y="1210951"/>
                </a:lnTo>
                <a:lnTo>
                  <a:pt x="603450" y="1229961"/>
                </a:lnTo>
                <a:lnTo>
                  <a:pt x="593276" y="1248374"/>
                </a:lnTo>
                <a:lnTo>
                  <a:pt x="582059" y="1266143"/>
                </a:lnTo>
                <a:lnTo>
                  <a:pt x="569847" y="1283219"/>
                </a:lnTo>
                <a:lnTo>
                  <a:pt x="556687" y="1299555"/>
                </a:lnTo>
                <a:lnTo>
                  <a:pt x="542626" y="1315103"/>
                </a:lnTo>
                <a:lnTo>
                  <a:pt x="527713" y="1329815"/>
                </a:lnTo>
                <a:lnTo>
                  <a:pt x="511995" y="1343644"/>
                </a:lnTo>
                <a:lnTo>
                  <a:pt x="495520" y="1356542"/>
                </a:lnTo>
                <a:lnTo>
                  <a:pt x="478335" y="1368461"/>
                </a:lnTo>
                <a:lnTo>
                  <a:pt x="460488" y="1379354"/>
                </a:lnTo>
                <a:lnTo>
                  <a:pt x="442027" y="1389172"/>
                </a:lnTo>
                <a:lnTo>
                  <a:pt x="423000" y="1397868"/>
                </a:lnTo>
                <a:lnTo>
                  <a:pt x="403453" y="1405395"/>
                </a:lnTo>
                <a:lnTo>
                  <a:pt x="383436" y="1411704"/>
                </a:lnTo>
                <a:lnTo>
                  <a:pt x="362994" y="1416748"/>
                </a:lnTo>
                <a:lnTo>
                  <a:pt x="342177" y="1420479"/>
                </a:lnTo>
                <a:lnTo>
                  <a:pt x="317300" y="1423246"/>
                </a:lnTo>
                <a:lnTo>
                  <a:pt x="291682" y="1424267"/>
                </a:lnTo>
                <a:lnTo>
                  <a:pt x="278776" y="1424292"/>
                </a:lnTo>
                <a:lnTo>
                  <a:pt x="265903" y="1424083"/>
                </a:lnTo>
                <a:lnTo>
                  <a:pt x="253134" y="1423708"/>
                </a:lnTo>
                <a:lnTo>
                  <a:pt x="240543" y="1423235"/>
                </a:lnTo>
                <a:lnTo>
                  <a:pt x="228202" y="1422731"/>
                </a:lnTo>
                <a:lnTo>
                  <a:pt x="224807" y="1422602"/>
                </a:lnTo>
                <a:lnTo>
                  <a:pt x="218973" y="1422390"/>
                </a:lnTo>
                <a:lnTo>
                  <a:pt x="209832" y="1422057"/>
                </a:lnTo>
                <a:lnTo>
                  <a:pt x="197861" y="1421621"/>
                </a:lnTo>
                <a:lnTo>
                  <a:pt x="183536" y="1421099"/>
                </a:lnTo>
                <a:lnTo>
                  <a:pt x="167335" y="1420509"/>
                </a:lnTo>
                <a:lnTo>
                  <a:pt x="149733" y="1419868"/>
                </a:lnTo>
                <a:lnTo>
                  <a:pt x="131208" y="1419193"/>
                </a:lnTo>
                <a:lnTo>
                  <a:pt x="112236" y="1418502"/>
                </a:lnTo>
                <a:lnTo>
                  <a:pt x="93294" y="1417812"/>
                </a:lnTo>
                <a:lnTo>
                  <a:pt x="74858" y="1417141"/>
                </a:lnTo>
                <a:lnTo>
                  <a:pt x="57406" y="1416505"/>
                </a:lnTo>
                <a:lnTo>
                  <a:pt x="41414" y="1415923"/>
                </a:lnTo>
                <a:lnTo>
                  <a:pt x="27358" y="1415411"/>
                </a:lnTo>
                <a:lnTo>
                  <a:pt x="15715" y="1414987"/>
                </a:lnTo>
                <a:lnTo>
                  <a:pt x="6962" y="1414668"/>
                </a:lnTo>
                <a:lnTo>
                  <a:pt x="1576" y="1414472"/>
                </a:lnTo>
                <a:lnTo>
                  <a:pt x="0" y="1414415"/>
                </a:lnTo>
                <a:lnTo>
                  <a:pt x="10384" y="1413957"/>
                </a:lnTo>
                <a:lnTo>
                  <a:pt x="22452" y="1413481"/>
                </a:lnTo>
                <a:lnTo>
                  <a:pt x="36013" y="1412985"/>
                </a:lnTo>
                <a:lnTo>
                  <a:pt x="50877" y="1412470"/>
                </a:lnTo>
                <a:lnTo>
                  <a:pt x="66854" y="1411935"/>
                </a:lnTo>
                <a:lnTo>
                  <a:pt x="83753" y="1411381"/>
                </a:lnTo>
                <a:lnTo>
                  <a:pt x="101385" y="1410805"/>
                </a:lnTo>
                <a:lnTo>
                  <a:pt x="119559" y="1410209"/>
                </a:lnTo>
                <a:lnTo>
                  <a:pt x="138085" y="1409592"/>
                </a:lnTo>
                <a:lnTo>
                  <a:pt x="156772" y="1408954"/>
                </a:lnTo>
                <a:lnTo>
                  <a:pt x="175432" y="1408294"/>
                </a:lnTo>
                <a:lnTo>
                  <a:pt x="193873" y="1407611"/>
                </a:lnTo>
                <a:lnTo>
                  <a:pt x="211905" y="1406907"/>
                </a:lnTo>
                <a:lnTo>
                  <a:pt x="229338" y="1406179"/>
                </a:lnTo>
                <a:lnTo>
                  <a:pt x="245982" y="1405429"/>
                </a:lnTo>
                <a:lnTo>
                  <a:pt x="261647" y="1404655"/>
                </a:lnTo>
                <a:lnTo>
                  <a:pt x="289278" y="1403035"/>
                </a:lnTo>
                <a:lnTo>
                  <a:pt x="310710" y="1401318"/>
                </a:lnTo>
                <a:lnTo>
                  <a:pt x="335833" y="1396433"/>
                </a:lnTo>
                <a:lnTo>
                  <a:pt x="360620" y="1389721"/>
                </a:lnTo>
                <a:lnTo>
                  <a:pt x="384829" y="1381186"/>
                </a:lnTo>
                <a:lnTo>
                  <a:pt x="408216" y="1370830"/>
                </a:lnTo>
                <a:lnTo>
                  <a:pt x="430540" y="1358658"/>
                </a:lnTo>
                <a:lnTo>
                  <a:pt x="449658" y="1346350"/>
                </a:lnTo>
                <a:lnTo>
                  <a:pt x="473024" y="1328459"/>
                </a:lnTo>
                <a:lnTo>
                  <a:pt x="494452" y="1308529"/>
                </a:lnTo>
                <a:lnTo>
                  <a:pt x="513839" y="1286760"/>
                </a:lnTo>
                <a:lnTo>
                  <a:pt x="531086" y="1263351"/>
                </a:lnTo>
                <a:lnTo>
                  <a:pt x="546093" y="1238500"/>
                </a:lnTo>
                <a:lnTo>
                  <a:pt x="558757" y="1212407"/>
                </a:lnTo>
                <a:lnTo>
                  <a:pt x="568979" y="1185269"/>
                </a:lnTo>
                <a:lnTo>
                  <a:pt x="576657" y="1157287"/>
                </a:lnTo>
                <a:lnTo>
                  <a:pt x="581692" y="1128658"/>
                </a:lnTo>
                <a:lnTo>
                  <a:pt x="583738" y="1102283"/>
                </a:lnTo>
                <a:lnTo>
                  <a:pt x="583977" y="1089942"/>
                </a:lnTo>
                <a:lnTo>
                  <a:pt x="583953" y="1077242"/>
                </a:lnTo>
                <a:lnTo>
                  <a:pt x="583321" y="1051163"/>
                </a:lnTo>
                <a:lnTo>
                  <a:pt x="582243" y="1024855"/>
                </a:lnTo>
                <a:lnTo>
                  <a:pt x="581662" y="1011868"/>
                </a:lnTo>
                <a:lnTo>
                  <a:pt x="581120" y="999125"/>
                </a:lnTo>
                <a:lnTo>
                  <a:pt x="580667" y="986728"/>
                </a:lnTo>
                <a:lnTo>
                  <a:pt x="580373" y="975728"/>
                </a:lnTo>
                <a:lnTo>
                  <a:pt x="580134" y="969149"/>
                </a:lnTo>
                <a:lnTo>
                  <a:pt x="579451" y="950319"/>
                </a:lnTo>
                <a:lnTo>
                  <a:pt x="578371" y="920601"/>
                </a:lnTo>
                <a:lnTo>
                  <a:pt x="576946" y="881354"/>
                </a:lnTo>
                <a:lnTo>
                  <a:pt x="575223" y="833941"/>
                </a:lnTo>
                <a:lnTo>
                  <a:pt x="573254" y="779722"/>
                </a:lnTo>
                <a:lnTo>
                  <a:pt x="571087" y="720058"/>
                </a:lnTo>
                <a:lnTo>
                  <a:pt x="568771" y="656311"/>
                </a:lnTo>
                <a:lnTo>
                  <a:pt x="566357" y="589841"/>
                </a:lnTo>
                <a:lnTo>
                  <a:pt x="563893" y="522011"/>
                </a:lnTo>
                <a:lnTo>
                  <a:pt x="561429" y="454180"/>
                </a:lnTo>
                <a:lnTo>
                  <a:pt x="559015" y="387711"/>
                </a:lnTo>
                <a:lnTo>
                  <a:pt x="556699" y="323964"/>
                </a:lnTo>
                <a:lnTo>
                  <a:pt x="554532" y="264300"/>
                </a:lnTo>
                <a:lnTo>
                  <a:pt x="552563" y="210081"/>
                </a:lnTo>
                <a:lnTo>
                  <a:pt x="550841" y="162667"/>
                </a:lnTo>
                <a:lnTo>
                  <a:pt x="549415" y="123421"/>
                </a:lnTo>
                <a:lnTo>
                  <a:pt x="548336" y="93702"/>
                </a:lnTo>
                <a:lnTo>
                  <a:pt x="547652" y="74873"/>
                </a:lnTo>
                <a:lnTo>
                  <a:pt x="547413" y="68294"/>
                </a:lnTo>
                <a:lnTo>
                  <a:pt x="548426" y="5408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0182249" y="9744124"/>
            <a:ext cx="3502109" cy="2200289"/>
          </a:xfrm>
          <a:custGeom>
            <a:avLst/>
            <a:gdLst/>
            <a:ahLst/>
            <a:cxnLst/>
            <a:rect l="l" t="t" r="r" b="b"/>
            <a:pathLst>
              <a:path w="3502109" h="2200289">
                <a:moveTo>
                  <a:pt x="58808" y="360"/>
                </a:moveTo>
                <a:lnTo>
                  <a:pt x="66712" y="0"/>
                </a:lnTo>
                <a:lnTo>
                  <a:pt x="125140" y="860"/>
                </a:lnTo>
                <a:lnTo>
                  <a:pt x="215326" y="2046"/>
                </a:lnTo>
                <a:lnTo>
                  <a:pt x="333752" y="3524"/>
                </a:lnTo>
                <a:lnTo>
                  <a:pt x="476809" y="5258"/>
                </a:lnTo>
                <a:lnTo>
                  <a:pt x="640890" y="7212"/>
                </a:lnTo>
                <a:lnTo>
                  <a:pt x="822387" y="9353"/>
                </a:lnTo>
                <a:lnTo>
                  <a:pt x="1017693" y="11644"/>
                </a:lnTo>
                <a:lnTo>
                  <a:pt x="1223201" y="14052"/>
                </a:lnTo>
                <a:lnTo>
                  <a:pt x="1435303" y="16539"/>
                </a:lnTo>
                <a:lnTo>
                  <a:pt x="1650392" y="19073"/>
                </a:lnTo>
                <a:lnTo>
                  <a:pt x="1864859" y="21617"/>
                </a:lnTo>
                <a:lnTo>
                  <a:pt x="2075098" y="24136"/>
                </a:lnTo>
                <a:lnTo>
                  <a:pt x="2277501" y="26596"/>
                </a:lnTo>
                <a:lnTo>
                  <a:pt x="2468461" y="28961"/>
                </a:lnTo>
                <a:lnTo>
                  <a:pt x="2644369" y="31197"/>
                </a:lnTo>
                <a:lnTo>
                  <a:pt x="2801620" y="33268"/>
                </a:lnTo>
                <a:lnTo>
                  <a:pt x="2936604" y="35138"/>
                </a:lnTo>
                <a:lnTo>
                  <a:pt x="3045714" y="36774"/>
                </a:lnTo>
                <a:lnTo>
                  <a:pt x="3125344" y="38140"/>
                </a:lnTo>
                <a:lnTo>
                  <a:pt x="3171886" y="39201"/>
                </a:lnTo>
                <a:lnTo>
                  <a:pt x="3210171" y="44593"/>
                </a:lnTo>
                <a:lnTo>
                  <a:pt x="3217064" y="45705"/>
                </a:lnTo>
                <a:lnTo>
                  <a:pt x="3233662" y="49722"/>
                </a:lnTo>
                <a:lnTo>
                  <a:pt x="3250028" y="54534"/>
                </a:lnTo>
                <a:lnTo>
                  <a:pt x="3266133" y="60120"/>
                </a:lnTo>
                <a:lnTo>
                  <a:pt x="3281947" y="66458"/>
                </a:lnTo>
                <a:lnTo>
                  <a:pt x="3297442" y="73528"/>
                </a:lnTo>
                <a:lnTo>
                  <a:pt x="3312588" y="81309"/>
                </a:lnTo>
                <a:lnTo>
                  <a:pt x="3327356" y="89778"/>
                </a:lnTo>
                <a:lnTo>
                  <a:pt x="3341717" y="98915"/>
                </a:lnTo>
                <a:lnTo>
                  <a:pt x="3355642" y="108699"/>
                </a:lnTo>
                <a:lnTo>
                  <a:pt x="3369101" y="119109"/>
                </a:lnTo>
                <a:lnTo>
                  <a:pt x="3382066" y="130123"/>
                </a:lnTo>
                <a:lnTo>
                  <a:pt x="3394508" y="141721"/>
                </a:lnTo>
                <a:lnTo>
                  <a:pt x="3406397" y="153881"/>
                </a:lnTo>
                <a:lnTo>
                  <a:pt x="3417704" y="166582"/>
                </a:lnTo>
                <a:lnTo>
                  <a:pt x="3428400" y="179802"/>
                </a:lnTo>
                <a:lnTo>
                  <a:pt x="3438457" y="193522"/>
                </a:lnTo>
                <a:lnTo>
                  <a:pt x="3447843" y="207719"/>
                </a:lnTo>
                <a:lnTo>
                  <a:pt x="3456532" y="222372"/>
                </a:lnTo>
                <a:lnTo>
                  <a:pt x="3464493" y="237460"/>
                </a:lnTo>
                <a:lnTo>
                  <a:pt x="3471697" y="252963"/>
                </a:lnTo>
                <a:lnTo>
                  <a:pt x="3476634" y="264104"/>
                </a:lnTo>
                <a:lnTo>
                  <a:pt x="3481219" y="276678"/>
                </a:lnTo>
                <a:lnTo>
                  <a:pt x="3485474" y="289028"/>
                </a:lnTo>
                <a:lnTo>
                  <a:pt x="3487694" y="295153"/>
                </a:lnTo>
                <a:lnTo>
                  <a:pt x="3496315" y="332272"/>
                </a:lnTo>
                <a:lnTo>
                  <a:pt x="3501536" y="370406"/>
                </a:lnTo>
                <a:lnTo>
                  <a:pt x="3502109" y="383839"/>
                </a:lnTo>
                <a:lnTo>
                  <a:pt x="3501812" y="438241"/>
                </a:lnTo>
                <a:lnTo>
                  <a:pt x="3501302" y="503876"/>
                </a:lnTo>
                <a:lnTo>
                  <a:pt x="3500603" y="579511"/>
                </a:lnTo>
                <a:lnTo>
                  <a:pt x="3499737" y="663914"/>
                </a:lnTo>
                <a:lnTo>
                  <a:pt x="3498724" y="755850"/>
                </a:lnTo>
                <a:lnTo>
                  <a:pt x="3497587" y="854087"/>
                </a:lnTo>
                <a:lnTo>
                  <a:pt x="3496347" y="957391"/>
                </a:lnTo>
                <a:lnTo>
                  <a:pt x="3495027" y="1064529"/>
                </a:lnTo>
                <a:lnTo>
                  <a:pt x="3493648" y="1174267"/>
                </a:lnTo>
                <a:lnTo>
                  <a:pt x="3492232" y="1285373"/>
                </a:lnTo>
                <a:lnTo>
                  <a:pt x="3490801" y="1396612"/>
                </a:lnTo>
                <a:lnTo>
                  <a:pt x="3489376" y="1506752"/>
                </a:lnTo>
                <a:lnTo>
                  <a:pt x="3487980" y="1614559"/>
                </a:lnTo>
                <a:lnTo>
                  <a:pt x="3486635" y="1718800"/>
                </a:lnTo>
                <a:lnTo>
                  <a:pt x="3485361" y="1818241"/>
                </a:lnTo>
                <a:lnTo>
                  <a:pt x="3484181" y="1911649"/>
                </a:lnTo>
                <a:lnTo>
                  <a:pt x="3483118" y="1997792"/>
                </a:lnTo>
                <a:lnTo>
                  <a:pt x="3482191" y="2075435"/>
                </a:lnTo>
                <a:lnTo>
                  <a:pt x="3481424" y="2143345"/>
                </a:lnTo>
                <a:lnTo>
                  <a:pt x="3480839" y="2200289"/>
                </a:lnTo>
                <a:lnTo>
                  <a:pt x="3480159" y="2144361"/>
                </a:lnTo>
                <a:lnTo>
                  <a:pt x="3479345" y="2077446"/>
                </a:lnTo>
                <a:lnTo>
                  <a:pt x="3478411" y="2000782"/>
                </a:lnTo>
                <a:lnTo>
                  <a:pt x="3477373" y="1915608"/>
                </a:lnTo>
                <a:lnTo>
                  <a:pt x="3476245" y="1823162"/>
                </a:lnTo>
                <a:lnTo>
                  <a:pt x="3475042" y="1724683"/>
                </a:lnTo>
                <a:lnTo>
                  <a:pt x="3473781" y="1621409"/>
                </a:lnTo>
                <a:lnTo>
                  <a:pt x="3472476" y="1514580"/>
                </a:lnTo>
                <a:lnTo>
                  <a:pt x="3471143" y="1405432"/>
                </a:lnTo>
                <a:lnTo>
                  <a:pt x="3469797" y="1295206"/>
                </a:lnTo>
                <a:lnTo>
                  <a:pt x="3468452" y="1185140"/>
                </a:lnTo>
                <a:lnTo>
                  <a:pt x="3467125" y="1076471"/>
                </a:lnTo>
                <a:lnTo>
                  <a:pt x="3465830" y="970439"/>
                </a:lnTo>
                <a:lnTo>
                  <a:pt x="3464583" y="868282"/>
                </a:lnTo>
                <a:lnTo>
                  <a:pt x="3463398" y="771239"/>
                </a:lnTo>
                <a:lnTo>
                  <a:pt x="3462292" y="680548"/>
                </a:lnTo>
                <a:lnTo>
                  <a:pt x="3461279" y="597448"/>
                </a:lnTo>
                <a:lnTo>
                  <a:pt x="3460375" y="523177"/>
                </a:lnTo>
                <a:lnTo>
                  <a:pt x="3459594" y="458974"/>
                </a:lnTo>
                <a:lnTo>
                  <a:pt x="3458953" y="406077"/>
                </a:lnTo>
                <a:lnTo>
                  <a:pt x="3458508" y="393417"/>
                </a:lnTo>
                <a:lnTo>
                  <a:pt x="3454340" y="355378"/>
                </a:lnTo>
                <a:lnTo>
                  <a:pt x="3446065" y="318014"/>
                </a:lnTo>
                <a:lnTo>
                  <a:pt x="3428829" y="273106"/>
                </a:lnTo>
                <a:lnTo>
                  <a:pt x="3410115" y="239194"/>
                </a:lnTo>
                <a:lnTo>
                  <a:pt x="3387482" y="207788"/>
                </a:lnTo>
                <a:lnTo>
                  <a:pt x="3361159" y="179460"/>
                </a:lnTo>
                <a:lnTo>
                  <a:pt x="3331375" y="154781"/>
                </a:lnTo>
                <a:lnTo>
                  <a:pt x="3297262" y="132794"/>
                </a:lnTo>
                <a:lnTo>
                  <a:pt x="3262403" y="116323"/>
                </a:lnTo>
                <a:lnTo>
                  <a:pt x="3225765" y="104376"/>
                </a:lnTo>
                <a:lnTo>
                  <a:pt x="3188032" y="97184"/>
                </a:lnTo>
                <a:lnTo>
                  <a:pt x="3138631" y="96428"/>
                </a:lnTo>
                <a:lnTo>
                  <a:pt x="3057507" y="96456"/>
                </a:lnTo>
                <a:lnTo>
                  <a:pt x="2947053" y="97058"/>
                </a:lnTo>
                <a:lnTo>
                  <a:pt x="2810864" y="98167"/>
                </a:lnTo>
                <a:lnTo>
                  <a:pt x="2652539" y="99718"/>
                </a:lnTo>
                <a:lnTo>
                  <a:pt x="2475672" y="101647"/>
                </a:lnTo>
                <a:lnTo>
                  <a:pt x="2283860" y="103889"/>
                </a:lnTo>
                <a:lnTo>
                  <a:pt x="2080700" y="106377"/>
                </a:lnTo>
                <a:lnTo>
                  <a:pt x="1869788" y="109048"/>
                </a:lnTo>
                <a:lnTo>
                  <a:pt x="1654721" y="111836"/>
                </a:lnTo>
                <a:lnTo>
                  <a:pt x="1439095" y="114676"/>
                </a:lnTo>
                <a:lnTo>
                  <a:pt x="1226506" y="117503"/>
                </a:lnTo>
                <a:lnTo>
                  <a:pt x="1020551" y="120251"/>
                </a:lnTo>
                <a:lnTo>
                  <a:pt x="824826" y="122857"/>
                </a:lnTo>
                <a:lnTo>
                  <a:pt x="642928" y="125255"/>
                </a:lnTo>
                <a:lnTo>
                  <a:pt x="478453" y="127379"/>
                </a:lnTo>
                <a:lnTo>
                  <a:pt x="334997" y="129165"/>
                </a:lnTo>
                <a:lnTo>
                  <a:pt x="216158" y="130548"/>
                </a:lnTo>
                <a:lnTo>
                  <a:pt x="125531" y="131462"/>
                </a:lnTo>
                <a:lnTo>
                  <a:pt x="66712" y="131843"/>
                </a:lnTo>
                <a:lnTo>
                  <a:pt x="52354" y="130450"/>
                </a:lnTo>
                <a:lnTo>
                  <a:pt x="27145" y="119233"/>
                </a:lnTo>
                <a:lnTo>
                  <a:pt x="3219" y="86329"/>
                </a:lnTo>
                <a:lnTo>
                  <a:pt x="0" y="66712"/>
                </a:lnTo>
                <a:lnTo>
                  <a:pt x="1359" y="52414"/>
                </a:lnTo>
                <a:lnTo>
                  <a:pt x="21553" y="17147"/>
                </a:lnTo>
                <a:lnTo>
                  <a:pt x="45059" y="3344"/>
                </a:lnTo>
                <a:lnTo>
                  <a:pt x="58808" y="360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405303" y="9251923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6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69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2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5" y="128734"/>
                </a:lnTo>
                <a:lnTo>
                  <a:pt x="316302" y="139306"/>
                </a:lnTo>
                <a:lnTo>
                  <a:pt x="311345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4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953859" y="9264229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7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70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1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6" y="128734"/>
                </a:lnTo>
                <a:lnTo>
                  <a:pt x="316303" y="139306"/>
                </a:lnTo>
                <a:lnTo>
                  <a:pt x="311346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5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2541684" y="13035749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70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4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1" y="491987"/>
                </a:lnTo>
                <a:lnTo>
                  <a:pt x="164573" y="485950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992513" y="13054471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69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3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0" y="491987"/>
                </a:lnTo>
                <a:lnTo>
                  <a:pt x="164573" y="485949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201097" y="14487219"/>
            <a:ext cx="920529" cy="3387493"/>
          </a:xfrm>
          <a:custGeom>
            <a:avLst/>
            <a:gdLst/>
            <a:ahLst/>
            <a:cxnLst/>
            <a:rect l="l" t="t" r="r" b="b"/>
            <a:pathLst>
              <a:path w="920529" h="3387493">
                <a:moveTo>
                  <a:pt x="1676" y="3218092"/>
                </a:moveTo>
                <a:lnTo>
                  <a:pt x="3578" y="3102044"/>
                </a:lnTo>
                <a:lnTo>
                  <a:pt x="5680" y="2973830"/>
                </a:lnTo>
                <a:lnTo>
                  <a:pt x="7956" y="2834995"/>
                </a:lnTo>
                <a:lnTo>
                  <a:pt x="10381" y="2687083"/>
                </a:lnTo>
                <a:lnTo>
                  <a:pt x="12929" y="2531639"/>
                </a:lnTo>
                <a:lnTo>
                  <a:pt x="15576" y="2370208"/>
                </a:lnTo>
                <a:lnTo>
                  <a:pt x="18296" y="2204334"/>
                </a:lnTo>
                <a:lnTo>
                  <a:pt x="21063" y="2035563"/>
                </a:lnTo>
                <a:lnTo>
                  <a:pt x="23852" y="1865439"/>
                </a:lnTo>
                <a:lnTo>
                  <a:pt x="26638" y="1695507"/>
                </a:lnTo>
                <a:lnTo>
                  <a:pt x="29395" y="1527312"/>
                </a:lnTo>
                <a:lnTo>
                  <a:pt x="32098" y="1362397"/>
                </a:lnTo>
                <a:lnTo>
                  <a:pt x="34722" y="1202309"/>
                </a:lnTo>
                <a:lnTo>
                  <a:pt x="37241" y="1048592"/>
                </a:lnTo>
                <a:lnTo>
                  <a:pt x="39630" y="902790"/>
                </a:lnTo>
                <a:lnTo>
                  <a:pt x="41863" y="766448"/>
                </a:lnTo>
                <a:lnTo>
                  <a:pt x="43915" y="641112"/>
                </a:lnTo>
                <a:lnTo>
                  <a:pt x="45761" y="528325"/>
                </a:lnTo>
                <a:lnTo>
                  <a:pt x="47375" y="429633"/>
                </a:lnTo>
                <a:lnTo>
                  <a:pt x="47649" y="418052"/>
                </a:lnTo>
                <a:lnTo>
                  <a:pt x="47826" y="405714"/>
                </a:lnTo>
                <a:lnTo>
                  <a:pt x="47960" y="392811"/>
                </a:lnTo>
                <a:lnTo>
                  <a:pt x="48104" y="379534"/>
                </a:lnTo>
                <a:lnTo>
                  <a:pt x="48312" y="366076"/>
                </a:lnTo>
                <a:lnTo>
                  <a:pt x="48639" y="352628"/>
                </a:lnTo>
                <a:lnTo>
                  <a:pt x="49137" y="339381"/>
                </a:lnTo>
                <a:lnTo>
                  <a:pt x="49862" y="326527"/>
                </a:lnTo>
                <a:lnTo>
                  <a:pt x="52204" y="302765"/>
                </a:lnTo>
                <a:lnTo>
                  <a:pt x="56558" y="276467"/>
                </a:lnTo>
                <a:lnTo>
                  <a:pt x="62716" y="251521"/>
                </a:lnTo>
                <a:lnTo>
                  <a:pt x="70689" y="227328"/>
                </a:lnTo>
                <a:lnTo>
                  <a:pt x="80392" y="203959"/>
                </a:lnTo>
                <a:lnTo>
                  <a:pt x="91740" y="181486"/>
                </a:lnTo>
                <a:lnTo>
                  <a:pt x="104650" y="159979"/>
                </a:lnTo>
                <a:lnTo>
                  <a:pt x="119036" y="139508"/>
                </a:lnTo>
                <a:lnTo>
                  <a:pt x="134814" y="120146"/>
                </a:lnTo>
                <a:lnTo>
                  <a:pt x="151900" y="101962"/>
                </a:lnTo>
                <a:lnTo>
                  <a:pt x="170209" y="85027"/>
                </a:lnTo>
                <a:lnTo>
                  <a:pt x="189658" y="69413"/>
                </a:lnTo>
                <a:lnTo>
                  <a:pt x="210161" y="55191"/>
                </a:lnTo>
                <a:lnTo>
                  <a:pt x="231635" y="42430"/>
                </a:lnTo>
                <a:lnTo>
                  <a:pt x="253995" y="31203"/>
                </a:lnTo>
                <a:lnTo>
                  <a:pt x="277156" y="21579"/>
                </a:lnTo>
                <a:lnTo>
                  <a:pt x="301035" y="13630"/>
                </a:lnTo>
                <a:lnTo>
                  <a:pt x="325546" y="7427"/>
                </a:lnTo>
                <a:lnTo>
                  <a:pt x="350606" y="3040"/>
                </a:lnTo>
                <a:lnTo>
                  <a:pt x="376130" y="541"/>
                </a:lnTo>
                <a:lnTo>
                  <a:pt x="402034" y="0"/>
                </a:lnTo>
                <a:lnTo>
                  <a:pt x="417767" y="263"/>
                </a:lnTo>
                <a:lnTo>
                  <a:pt x="920529" y="8525"/>
                </a:lnTo>
                <a:lnTo>
                  <a:pt x="417767" y="16788"/>
                </a:lnTo>
                <a:lnTo>
                  <a:pt x="386740" y="18106"/>
                </a:lnTo>
                <a:lnTo>
                  <a:pt x="339787" y="24074"/>
                </a:lnTo>
                <a:lnTo>
                  <a:pt x="294773" y="37127"/>
                </a:lnTo>
                <a:lnTo>
                  <a:pt x="252359" y="56637"/>
                </a:lnTo>
                <a:lnTo>
                  <a:pt x="213206" y="81973"/>
                </a:lnTo>
                <a:lnTo>
                  <a:pt x="177977" y="112506"/>
                </a:lnTo>
                <a:lnTo>
                  <a:pt x="147334" y="147606"/>
                </a:lnTo>
                <a:lnTo>
                  <a:pt x="121937" y="186643"/>
                </a:lnTo>
                <a:lnTo>
                  <a:pt x="102451" y="228988"/>
                </a:lnTo>
                <a:lnTo>
                  <a:pt x="89535" y="274011"/>
                </a:lnTo>
                <a:lnTo>
                  <a:pt x="83852" y="321082"/>
                </a:lnTo>
                <a:lnTo>
                  <a:pt x="83761" y="341859"/>
                </a:lnTo>
                <a:lnTo>
                  <a:pt x="83771" y="363715"/>
                </a:lnTo>
                <a:lnTo>
                  <a:pt x="84058" y="410191"/>
                </a:lnTo>
                <a:lnTo>
                  <a:pt x="84638" y="459563"/>
                </a:lnTo>
                <a:lnTo>
                  <a:pt x="85437" y="510886"/>
                </a:lnTo>
                <a:lnTo>
                  <a:pt x="86379" y="563212"/>
                </a:lnTo>
                <a:lnTo>
                  <a:pt x="87389" y="615597"/>
                </a:lnTo>
                <a:lnTo>
                  <a:pt x="87897" y="641515"/>
                </a:lnTo>
                <a:lnTo>
                  <a:pt x="88394" y="667093"/>
                </a:lnTo>
                <a:lnTo>
                  <a:pt x="88870" y="692213"/>
                </a:lnTo>
                <a:lnTo>
                  <a:pt x="89317" y="716755"/>
                </a:lnTo>
                <a:lnTo>
                  <a:pt x="89725" y="740603"/>
                </a:lnTo>
                <a:lnTo>
                  <a:pt x="90084" y="763637"/>
                </a:lnTo>
                <a:lnTo>
                  <a:pt x="90385" y="785740"/>
                </a:lnTo>
                <a:lnTo>
                  <a:pt x="90620" y="806793"/>
                </a:lnTo>
                <a:lnTo>
                  <a:pt x="91601" y="866844"/>
                </a:lnTo>
                <a:lnTo>
                  <a:pt x="92913" y="947041"/>
                </a:lnTo>
                <a:lnTo>
                  <a:pt x="94519" y="1045177"/>
                </a:lnTo>
                <a:lnTo>
                  <a:pt x="96384" y="1159046"/>
                </a:lnTo>
                <a:lnTo>
                  <a:pt x="98470" y="1286443"/>
                </a:lnTo>
                <a:lnTo>
                  <a:pt x="100742" y="1425160"/>
                </a:lnTo>
                <a:lnTo>
                  <a:pt x="103164" y="1572993"/>
                </a:lnTo>
                <a:lnTo>
                  <a:pt x="105700" y="1727734"/>
                </a:lnTo>
                <a:lnTo>
                  <a:pt x="108313" y="1887178"/>
                </a:lnTo>
                <a:lnTo>
                  <a:pt x="110968" y="2049119"/>
                </a:lnTo>
                <a:lnTo>
                  <a:pt x="113627" y="2211351"/>
                </a:lnTo>
                <a:lnTo>
                  <a:pt x="116256" y="2371667"/>
                </a:lnTo>
                <a:lnTo>
                  <a:pt x="118819" y="2527862"/>
                </a:lnTo>
                <a:lnTo>
                  <a:pt x="121277" y="2677730"/>
                </a:lnTo>
                <a:lnTo>
                  <a:pt x="123597" y="2819063"/>
                </a:lnTo>
                <a:lnTo>
                  <a:pt x="125741" y="2949658"/>
                </a:lnTo>
                <a:lnTo>
                  <a:pt x="127674" y="3067306"/>
                </a:lnTo>
                <a:lnTo>
                  <a:pt x="129360" y="3169803"/>
                </a:lnTo>
                <a:lnTo>
                  <a:pt x="130761" y="3254942"/>
                </a:lnTo>
                <a:lnTo>
                  <a:pt x="131843" y="3320517"/>
                </a:lnTo>
                <a:lnTo>
                  <a:pt x="130528" y="3334848"/>
                </a:lnTo>
                <a:lnTo>
                  <a:pt x="126302" y="3348144"/>
                </a:lnTo>
                <a:lnTo>
                  <a:pt x="119493" y="3360065"/>
                </a:lnTo>
                <a:lnTo>
                  <a:pt x="110426" y="3370267"/>
                </a:lnTo>
                <a:lnTo>
                  <a:pt x="99429" y="3378408"/>
                </a:lnTo>
                <a:lnTo>
                  <a:pt x="86828" y="3384146"/>
                </a:lnTo>
                <a:lnTo>
                  <a:pt x="72950" y="3387139"/>
                </a:lnTo>
                <a:lnTo>
                  <a:pt x="66976" y="3387493"/>
                </a:lnTo>
                <a:lnTo>
                  <a:pt x="52729" y="3386208"/>
                </a:lnTo>
                <a:lnTo>
                  <a:pt x="39507" y="3382021"/>
                </a:lnTo>
                <a:lnTo>
                  <a:pt x="27643" y="3375270"/>
                </a:lnTo>
                <a:lnTo>
                  <a:pt x="17469" y="3366292"/>
                </a:lnTo>
                <a:lnTo>
                  <a:pt x="9320" y="3355423"/>
                </a:lnTo>
                <a:lnTo>
                  <a:pt x="3528" y="3343000"/>
                </a:lnTo>
                <a:lnTo>
                  <a:pt x="426" y="3329361"/>
                </a:lnTo>
                <a:lnTo>
                  <a:pt x="0" y="3320517"/>
                </a:lnTo>
                <a:lnTo>
                  <a:pt x="1676" y="321809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262096" y="17807560"/>
            <a:ext cx="4750314" cy="812330"/>
          </a:xfrm>
          <a:custGeom>
            <a:avLst/>
            <a:gdLst/>
            <a:ahLst/>
            <a:cxnLst/>
            <a:rect l="l" t="t" r="r" b="b"/>
            <a:pathLst>
              <a:path w="4750314" h="812330">
                <a:moveTo>
                  <a:pt x="705" y="434392"/>
                </a:moveTo>
                <a:lnTo>
                  <a:pt x="126" y="421552"/>
                </a:lnTo>
                <a:lnTo>
                  <a:pt x="0" y="412581"/>
                </a:lnTo>
                <a:lnTo>
                  <a:pt x="56" y="407320"/>
                </a:lnTo>
                <a:lnTo>
                  <a:pt x="198" y="393944"/>
                </a:lnTo>
                <a:lnTo>
                  <a:pt x="388" y="376059"/>
                </a:lnTo>
                <a:lnTo>
                  <a:pt x="589" y="357273"/>
                </a:lnTo>
                <a:lnTo>
                  <a:pt x="760" y="341195"/>
                </a:lnTo>
                <a:lnTo>
                  <a:pt x="864" y="331433"/>
                </a:lnTo>
                <a:lnTo>
                  <a:pt x="878" y="330047"/>
                </a:lnTo>
                <a:lnTo>
                  <a:pt x="5010" y="0"/>
                </a:lnTo>
                <a:lnTo>
                  <a:pt x="9141" y="330047"/>
                </a:lnTo>
                <a:lnTo>
                  <a:pt x="10283" y="412493"/>
                </a:lnTo>
                <a:lnTo>
                  <a:pt x="13496" y="450962"/>
                </a:lnTo>
                <a:lnTo>
                  <a:pt x="21003" y="488809"/>
                </a:lnTo>
                <a:lnTo>
                  <a:pt x="32788" y="525508"/>
                </a:lnTo>
                <a:lnTo>
                  <a:pt x="48836" y="560533"/>
                </a:lnTo>
                <a:lnTo>
                  <a:pt x="71964" y="597753"/>
                </a:lnTo>
                <a:lnTo>
                  <a:pt x="102695" y="634691"/>
                </a:lnTo>
                <a:lnTo>
                  <a:pt x="138583" y="666614"/>
                </a:lnTo>
                <a:lnTo>
                  <a:pt x="178735" y="693001"/>
                </a:lnTo>
                <a:lnTo>
                  <a:pt x="222257" y="713330"/>
                </a:lnTo>
                <a:lnTo>
                  <a:pt x="268255" y="727080"/>
                </a:lnTo>
                <a:lnTo>
                  <a:pt x="315835" y="733730"/>
                </a:lnTo>
                <a:lnTo>
                  <a:pt x="331893" y="734279"/>
                </a:lnTo>
                <a:lnTo>
                  <a:pt x="499749" y="732387"/>
                </a:lnTo>
                <a:lnTo>
                  <a:pt x="682995" y="730262"/>
                </a:lnTo>
                <a:lnTo>
                  <a:pt x="879938" y="727928"/>
                </a:lnTo>
                <a:lnTo>
                  <a:pt x="1088887" y="725410"/>
                </a:lnTo>
                <a:lnTo>
                  <a:pt x="1308149" y="722734"/>
                </a:lnTo>
                <a:lnTo>
                  <a:pt x="1536030" y="719924"/>
                </a:lnTo>
                <a:lnTo>
                  <a:pt x="1770839" y="717005"/>
                </a:lnTo>
                <a:lnTo>
                  <a:pt x="2010882" y="714002"/>
                </a:lnTo>
                <a:lnTo>
                  <a:pt x="2254467" y="710940"/>
                </a:lnTo>
                <a:lnTo>
                  <a:pt x="2499902" y="707844"/>
                </a:lnTo>
                <a:lnTo>
                  <a:pt x="2745494" y="704738"/>
                </a:lnTo>
                <a:lnTo>
                  <a:pt x="2989550" y="701649"/>
                </a:lnTo>
                <a:lnTo>
                  <a:pt x="3230378" y="698600"/>
                </a:lnTo>
                <a:lnTo>
                  <a:pt x="3466285" y="695616"/>
                </a:lnTo>
                <a:lnTo>
                  <a:pt x="3695578" y="692723"/>
                </a:lnTo>
                <a:lnTo>
                  <a:pt x="3916566" y="689945"/>
                </a:lnTo>
                <a:lnTo>
                  <a:pt x="4127554" y="687308"/>
                </a:lnTo>
                <a:lnTo>
                  <a:pt x="4326851" y="684836"/>
                </a:lnTo>
                <a:lnTo>
                  <a:pt x="4512764" y="682554"/>
                </a:lnTo>
                <a:lnTo>
                  <a:pt x="4683601" y="680487"/>
                </a:lnTo>
                <a:lnTo>
                  <a:pt x="4697959" y="681876"/>
                </a:lnTo>
                <a:lnTo>
                  <a:pt x="4733336" y="702219"/>
                </a:lnTo>
                <a:lnTo>
                  <a:pt x="4750002" y="739910"/>
                </a:lnTo>
                <a:lnTo>
                  <a:pt x="4750314" y="745617"/>
                </a:lnTo>
                <a:lnTo>
                  <a:pt x="4748955" y="759915"/>
                </a:lnTo>
                <a:lnTo>
                  <a:pt x="4728761" y="795182"/>
                </a:lnTo>
                <a:lnTo>
                  <a:pt x="4691505" y="811970"/>
                </a:lnTo>
                <a:lnTo>
                  <a:pt x="4683513" y="812330"/>
                </a:lnTo>
                <a:lnTo>
                  <a:pt x="4511904" y="810188"/>
                </a:lnTo>
                <a:lnTo>
                  <a:pt x="4325572" y="807862"/>
                </a:lnTo>
                <a:lnTo>
                  <a:pt x="4126175" y="805373"/>
                </a:lnTo>
                <a:lnTo>
                  <a:pt x="3915367" y="802741"/>
                </a:lnTo>
                <a:lnTo>
                  <a:pt x="3694805" y="799988"/>
                </a:lnTo>
                <a:lnTo>
                  <a:pt x="3466144" y="797133"/>
                </a:lnTo>
                <a:lnTo>
                  <a:pt x="3231040" y="794198"/>
                </a:lnTo>
                <a:lnTo>
                  <a:pt x="2991148" y="791203"/>
                </a:lnTo>
                <a:lnTo>
                  <a:pt x="2748126" y="788169"/>
                </a:lnTo>
                <a:lnTo>
                  <a:pt x="2503627" y="785116"/>
                </a:lnTo>
                <a:lnTo>
                  <a:pt x="2259308" y="782065"/>
                </a:lnTo>
                <a:lnTo>
                  <a:pt x="2016825" y="779036"/>
                </a:lnTo>
                <a:lnTo>
                  <a:pt x="1777834" y="776051"/>
                </a:lnTo>
                <a:lnTo>
                  <a:pt x="1543989" y="773130"/>
                </a:lnTo>
                <a:lnTo>
                  <a:pt x="1316948" y="770293"/>
                </a:lnTo>
                <a:lnTo>
                  <a:pt x="1098365" y="767561"/>
                </a:lnTo>
                <a:lnTo>
                  <a:pt x="889897" y="764955"/>
                </a:lnTo>
                <a:lnTo>
                  <a:pt x="693199" y="762496"/>
                </a:lnTo>
                <a:lnTo>
                  <a:pt x="509927" y="760204"/>
                </a:lnTo>
                <a:lnTo>
                  <a:pt x="341737" y="758099"/>
                </a:lnTo>
                <a:lnTo>
                  <a:pt x="303350" y="755318"/>
                </a:lnTo>
                <a:lnTo>
                  <a:pt x="288736" y="753001"/>
                </a:lnTo>
                <a:lnTo>
                  <a:pt x="276643" y="750930"/>
                </a:lnTo>
                <a:lnTo>
                  <a:pt x="263944" y="748166"/>
                </a:lnTo>
                <a:lnTo>
                  <a:pt x="251145" y="744836"/>
                </a:lnTo>
                <a:lnTo>
                  <a:pt x="238754" y="741064"/>
                </a:lnTo>
                <a:lnTo>
                  <a:pt x="227275" y="736975"/>
                </a:lnTo>
                <a:lnTo>
                  <a:pt x="227122" y="736916"/>
                </a:lnTo>
                <a:lnTo>
                  <a:pt x="215037" y="732321"/>
                </a:lnTo>
                <a:lnTo>
                  <a:pt x="203138" y="727256"/>
                </a:lnTo>
                <a:lnTo>
                  <a:pt x="191438" y="721732"/>
                </a:lnTo>
                <a:lnTo>
                  <a:pt x="179954" y="715762"/>
                </a:lnTo>
                <a:lnTo>
                  <a:pt x="168700" y="709357"/>
                </a:lnTo>
                <a:lnTo>
                  <a:pt x="157691" y="702531"/>
                </a:lnTo>
                <a:lnTo>
                  <a:pt x="146943" y="695295"/>
                </a:lnTo>
                <a:lnTo>
                  <a:pt x="136470" y="687661"/>
                </a:lnTo>
                <a:lnTo>
                  <a:pt x="126288" y="679641"/>
                </a:lnTo>
                <a:lnTo>
                  <a:pt x="116412" y="671248"/>
                </a:lnTo>
                <a:lnTo>
                  <a:pt x="106858" y="662494"/>
                </a:lnTo>
                <a:lnTo>
                  <a:pt x="97639" y="653390"/>
                </a:lnTo>
                <a:lnTo>
                  <a:pt x="88772" y="643950"/>
                </a:lnTo>
                <a:lnTo>
                  <a:pt x="80272" y="634185"/>
                </a:lnTo>
                <a:lnTo>
                  <a:pt x="72153" y="624107"/>
                </a:lnTo>
                <a:lnTo>
                  <a:pt x="64431" y="613729"/>
                </a:lnTo>
                <a:lnTo>
                  <a:pt x="57121" y="603063"/>
                </a:lnTo>
                <a:lnTo>
                  <a:pt x="50364" y="592328"/>
                </a:lnTo>
                <a:lnTo>
                  <a:pt x="43792" y="581254"/>
                </a:lnTo>
                <a:lnTo>
                  <a:pt x="37675" y="569934"/>
                </a:lnTo>
                <a:lnTo>
                  <a:pt x="32014" y="558384"/>
                </a:lnTo>
                <a:lnTo>
                  <a:pt x="26810" y="546624"/>
                </a:lnTo>
                <a:lnTo>
                  <a:pt x="22064" y="534673"/>
                </a:lnTo>
                <a:lnTo>
                  <a:pt x="17777" y="522548"/>
                </a:lnTo>
                <a:lnTo>
                  <a:pt x="13950" y="510269"/>
                </a:lnTo>
                <a:lnTo>
                  <a:pt x="10584" y="497854"/>
                </a:lnTo>
                <a:lnTo>
                  <a:pt x="7680" y="485322"/>
                </a:lnTo>
                <a:lnTo>
                  <a:pt x="5240" y="472691"/>
                </a:lnTo>
                <a:lnTo>
                  <a:pt x="3263" y="459980"/>
                </a:lnTo>
                <a:lnTo>
                  <a:pt x="1751" y="447207"/>
                </a:lnTo>
                <a:lnTo>
                  <a:pt x="705" y="4343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2421547" y="18327047"/>
            <a:ext cx="1777053" cy="17770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3440186" y="15747901"/>
            <a:ext cx="557873" cy="2809291"/>
          </a:xfrm>
          <a:custGeom>
            <a:avLst/>
            <a:gdLst/>
            <a:ahLst/>
            <a:cxnLst/>
            <a:rect l="l" t="t" r="r" b="b"/>
            <a:pathLst>
              <a:path w="557873" h="2809291">
                <a:moveTo>
                  <a:pt x="524630" y="8066"/>
                </a:moveTo>
                <a:lnTo>
                  <a:pt x="533868" y="14230"/>
                </a:lnTo>
                <a:lnTo>
                  <a:pt x="541992" y="22152"/>
                </a:lnTo>
                <a:lnTo>
                  <a:pt x="548731" y="31842"/>
                </a:lnTo>
                <a:lnTo>
                  <a:pt x="553811" y="43311"/>
                </a:lnTo>
                <a:lnTo>
                  <a:pt x="556961" y="56572"/>
                </a:lnTo>
                <a:lnTo>
                  <a:pt x="557873" y="66979"/>
                </a:lnTo>
                <a:lnTo>
                  <a:pt x="556016" y="153949"/>
                </a:lnTo>
                <a:lnTo>
                  <a:pt x="553944" y="251012"/>
                </a:lnTo>
                <a:lnTo>
                  <a:pt x="551681" y="357032"/>
                </a:lnTo>
                <a:lnTo>
                  <a:pt x="549250" y="470874"/>
                </a:lnTo>
                <a:lnTo>
                  <a:pt x="546676" y="591404"/>
                </a:lnTo>
                <a:lnTo>
                  <a:pt x="543984" y="717486"/>
                </a:lnTo>
                <a:lnTo>
                  <a:pt x="541198" y="847986"/>
                </a:lnTo>
                <a:lnTo>
                  <a:pt x="538341" y="981767"/>
                </a:lnTo>
                <a:lnTo>
                  <a:pt x="535438" y="1117695"/>
                </a:lnTo>
                <a:lnTo>
                  <a:pt x="532514" y="1254635"/>
                </a:lnTo>
                <a:lnTo>
                  <a:pt x="529593" y="1391452"/>
                </a:lnTo>
                <a:lnTo>
                  <a:pt x="526698" y="1527010"/>
                </a:lnTo>
                <a:lnTo>
                  <a:pt x="523855" y="1660175"/>
                </a:lnTo>
                <a:lnTo>
                  <a:pt x="521086" y="1789811"/>
                </a:lnTo>
                <a:lnTo>
                  <a:pt x="518418" y="1914784"/>
                </a:lnTo>
                <a:lnTo>
                  <a:pt x="515874" y="2033958"/>
                </a:lnTo>
                <a:lnTo>
                  <a:pt x="513477" y="2146198"/>
                </a:lnTo>
                <a:lnTo>
                  <a:pt x="511253" y="2250369"/>
                </a:lnTo>
                <a:lnTo>
                  <a:pt x="509226" y="2345335"/>
                </a:lnTo>
                <a:lnTo>
                  <a:pt x="507420" y="2429963"/>
                </a:lnTo>
                <a:lnTo>
                  <a:pt x="507211" y="2442520"/>
                </a:lnTo>
                <a:lnTo>
                  <a:pt x="506917" y="2455211"/>
                </a:lnTo>
                <a:lnTo>
                  <a:pt x="505805" y="2480810"/>
                </a:lnTo>
                <a:lnTo>
                  <a:pt x="503542" y="2506398"/>
                </a:lnTo>
                <a:lnTo>
                  <a:pt x="499588" y="2531613"/>
                </a:lnTo>
                <a:lnTo>
                  <a:pt x="494412" y="2552753"/>
                </a:lnTo>
                <a:lnTo>
                  <a:pt x="488556" y="2573083"/>
                </a:lnTo>
                <a:lnTo>
                  <a:pt x="481388" y="2592906"/>
                </a:lnTo>
                <a:lnTo>
                  <a:pt x="472966" y="2612173"/>
                </a:lnTo>
                <a:lnTo>
                  <a:pt x="463348" y="2630837"/>
                </a:lnTo>
                <a:lnTo>
                  <a:pt x="452589" y="2648848"/>
                </a:lnTo>
                <a:lnTo>
                  <a:pt x="440747" y="2666160"/>
                </a:lnTo>
                <a:lnTo>
                  <a:pt x="427880" y="2682722"/>
                </a:lnTo>
                <a:lnTo>
                  <a:pt x="414044" y="2698488"/>
                </a:lnTo>
                <a:lnTo>
                  <a:pt x="399298" y="2713408"/>
                </a:lnTo>
                <a:lnTo>
                  <a:pt x="383697" y="2727434"/>
                </a:lnTo>
                <a:lnTo>
                  <a:pt x="367298" y="2740518"/>
                </a:lnTo>
                <a:lnTo>
                  <a:pt x="350161" y="2752612"/>
                </a:lnTo>
                <a:lnTo>
                  <a:pt x="332340" y="2763668"/>
                </a:lnTo>
                <a:lnTo>
                  <a:pt x="313894" y="2773636"/>
                </a:lnTo>
                <a:lnTo>
                  <a:pt x="294879" y="2782469"/>
                </a:lnTo>
                <a:lnTo>
                  <a:pt x="275354" y="2790118"/>
                </a:lnTo>
                <a:lnTo>
                  <a:pt x="255374" y="2796536"/>
                </a:lnTo>
                <a:lnTo>
                  <a:pt x="234997" y="2801673"/>
                </a:lnTo>
                <a:lnTo>
                  <a:pt x="214281" y="2805482"/>
                </a:lnTo>
                <a:lnTo>
                  <a:pt x="193282" y="2807914"/>
                </a:lnTo>
                <a:lnTo>
                  <a:pt x="169849" y="2809016"/>
                </a:lnTo>
                <a:lnTo>
                  <a:pt x="144722" y="2809291"/>
                </a:lnTo>
                <a:lnTo>
                  <a:pt x="131708" y="2809188"/>
                </a:lnTo>
                <a:lnTo>
                  <a:pt x="105151" y="2808642"/>
                </a:lnTo>
                <a:lnTo>
                  <a:pt x="78382" y="2807831"/>
                </a:lnTo>
                <a:lnTo>
                  <a:pt x="65104" y="2807397"/>
                </a:lnTo>
                <a:lnTo>
                  <a:pt x="51995" y="2806980"/>
                </a:lnTo>
                <a:lnTo>
                  <a:pt x="39131" y="2806610"/>
                </a:lnTo>
                <a:lnTo>
                  <a:pt x="26584" y="2806315"/>
                </a:lnTo>
                <a:lnTo>
                  <a:pt x="14430" y="2806122"/>
                </a:lnTo>
                <a:lnTo>
                  <a:pt x="0" y="2806068"/>
                </a:lnTo>
                <a:lnTo>
                  <a:pt x="11408" y="2805707"/>
                </a:lnTo>
                <a:lnTo>
                  <a:pt x="23387" y="2805415"/>
                </a:lnTo>
                <a:lnTo>
                  <a:pt x="35849" y="2805172"/>
                </a:lnTo>
                <a:lnTo>
                  <a:pt x="48704" y="2804963"/>
                </a:lnTo>
                <a:lnTo>
                  <a:pt x="61864" y="2804770"/>
                </a:lnTo>
                <a:lnTo>
                  <a:pt x="75238" y="2804575"/>
                </a:lnTo>
                <a:lnTo>
                  <a:pt x="88738" y="2804362"/>
                </a:lnTo>
                <a:lnTo>
                  <a:pt x="102276" y="2804112"/>
                </a:lnTo>
                <a:lnTo>
                  <a:pt x="115761" y="2803810"/>
                </a:lnTo>
                <a:lnTo>
                  <a:pt x="129105" y="2803438"/>
                </a:lnTo>
                <a:lnTo>
                  <a:pt x="142219" y="2802978"/>
                </a:lnTo>
                <a:lnTo>
                  <a:pt x="167401" y="2801727"/>
                </a:lnTo>
                <a:lnTo>
                  <a:pt x="190593" y="2799918"/>
                </a:lnTo>
                <a:lnTo>
                  <a:pt x="213430" y="2796403"/>
                </a:lnTo>
                <a:lnTo>
                  <a:pt x="234096" y="2791625"/>
                </a:lnTo>
                <a:lnTo>
                  <a:pt x="254339" y="2785463"/>
                </a:lnTo>
                <a:lnTo>
                  <a:pt x="274096" y="2777973"/>
                </a:lnTo>
                <a:lnTo>
                  <a:pt x="293306" y="2769212"/>
                </a:lnTo>
                <a:lnTo>
                  <a:pt x="311906" y="2759237"/>
                </a:lnTo>
                <a:lnTo>
                  <a:pt x="329835" y="2748105"/>
                </a:lnTo>
                <a:lnTo>
                  <a:pt x="347030" y="2735871"/>
                </a:lnTo>
                <a:lnTo>
                  <a:pt x="363430" y="2722593"/>
                </a:lnTo>
                <a:lnTo>
                  <a:pt x="378972" y="2708328"/>
                </a:lnTo>
                <a:lnTo>
                  <a:pt x="393595" y="2693132"/>
                </a:lnTo>
                <a:lnTo>
                  <a:pt x="407236" y="2677062"/>
                </a:lnTo>
                <a:lnTo>
                  <a:pt x="419833" y="2660174"/>
                </a:lnTo>
                <a:lnTo>
                  <a:pt x="431325" y="2642526"/>
                </a:lnTo>
                <a:lnTo>
                  <a:pt x="441649" y="2624174"/>
                </a:lnTo>
                <a:lnTo>
                  <a:pt x="450743" y="2605174"/>
                </a:lnTo>
                <a:lnTo>
                  <a:pt x="458545" y="2585583"/>
                </a:lnTo>
                <a:lnTo>
                  <a:pt x="464993" y="2565459"/>
                </a:lnTo>
                <a:lnTo>
                  <a:pt x="470026" y="2544857"/>
                </a:lnTo>
                <a:lnTo>
                  <a:pt x="473581" y="2523835"/>
                </a:lnTo>
                <a:lnTo>
                  <a:pt x="476334" y="2498737"/>
                </a:lnTo>
                <a:lnTo>
                  <a:pt x="477196" y="2473063"/>
                </a:lnTo>
                <a:lnTo>
                  <a:pt x="477130" y="2460372"/>
                </a:lnTo>
                <a:lnTo>
                  <a:pt x="477009" y="2454046"/>
                </a:lnTo>
                <a:lnTo>
                  <a:pt x="476802" y="2445906"/>
                </a:lnTo>
                <a:lnTo>
                  <a:pt x="476381" y="2427313"/>
                </a:lnTo>
                <a:lnTo>
                  <a:pt x="475770" y="2399411"/>
                </a:lnTo>
                <a:lnTo>
                  <a:pt x="474991" y="2363346"/>
                </a:lnTo>
                <a:lnTo>
                  <a:pt x="474070" y="2320261"/>
                </a:lnTo>
                <a:lnTo>
                  <a:pt x="473028" y="2271302"/>
                </a:lnTo>
                <a:lnTo>
                  <a:pt x="471890" y="2217613"/>
                </a:lnTo>
                <a:lnTo>
                  <a:pt x="470679" y="2160340"/>
                </a:lnTo>
                <a:lnTo>
                  <a:pt x="469418" y="2100627"/>
                </a:lnTo>
                <a:lnTo>
                  <a:pt x="468131" y="2039619"/>
                </a:lnTo>
                <a:lnTo>
                  <a:pt x="466842" y="1978460"/>
                </a:lnTo>
                <a:lnTo>
                  <a:pt x="465573" y="1918296"/>
                </a:lnTo>
                <a:lnTo>
                  <a:pt x="464349" y="1860271"/>
                </a:lnTo>
                <a:lnTo>
                  <a:pt x="463192" y="1805531"/>
                </a:lnTo>
                <a:lnTo>
                  <a:pt x="462127" y="1755219"/>
                </a:lnTo>
                <a:lnTo>
                  <a:pt x="461176" y="1710481"/>
                </a:lnTo>
                <a:lnTo>
                  <a:pt x="460364" y="1672461"/>
                </a:lnTo>
                <a:lnTo>
                  <a:pt x="459713" y="1642305"/>
                </a:lnTo>
                <a:lnTo>
                  <a:pt x="459247" y="1621157"/>
                </a:lnTo>
                <a:lnTo>
                  <a:pt x="458990" y="1610161"/>
                </a:lnTo>
                <a:lnTo>
                  <a:pt x="458751" y="1598973"/>
                </a:lnTo>
                <a:lnTo>
                  <a:pt x="458067" y="1566952"/>
                </a:lnTo>
                <a:lnTo>
                  <a:pt x="456988" y="1516413"/>
                </a:lnTo>
                <a:lnTo>
                  <a:pt x="455562" y="1449670"/>
                </a:lnTo>
                <a:lnTo>
                  <a:pt x="453840" y="1369039"/>
                </a:lnTo>
                <a:lnTo>
                  <a:pt x="451871" y="1276834"/>
                </a:lnTo>
                <a:lnTo>
                  <a:pt x="449704" y="1175370"/>
                </a:lnTo>
                <a:lnTo>
                  <a:pt x="447388" y="1066961"/>
                </a:lnTo>
                <a:lnTo>
                  <a:pt x="444974" y="953923"/>
                </a:lnTo>
                <a:lnTo>
                  <a:pt x="442510" y="838570"/>
                </a:lnTo>
                <a:lnTo>
                  <a:pt x="440046" y="723217"/>
                </a:lnTo>
                <a:lnTo>
                  <a:pt x="437632" y="610179"/>
                </a:lnTo>
                <a:lnTo>
                  <a:pt x="435316" y="501771"/>
                </a:lnTo>
                <a:lnTo>
                  <a:pt x="433149" y="400306"/>
                </a:lnTo>
                <a:lnTo>
                  <a:pt x="431180" y="308101"/>
                </a:lnTo>
                <a:lnTo>
                  <a:pt x="429457" y="227470"/>
                </a:lnTo>
                <a:lnTo>
                  <a:pt x="428032" y="160727"/>
                </a:lnTo>
                <a:lnTo>
                  <a:pt x="426952" y="110188"/>
                </a:lnTo>
                <a:lnTo>
                  <a:pt x="426268" y="78167"/>
                </a:lnTo>
                <a:lnTo>
                  <a:pt x="426029" y="66979"/>
                </a:lnTo>
                <a:lnTo>
                  <a:pt x="427391" y="52950"/>
                </a:lnTo>
                <a:lnTo>
                  <a:pt x="430906" y="40541"/>
                </a:lnTo>
                <a:lnTo>
                  <a:pt x="436304" y="29764"/>
                </a:lnTo>
                <a:lnTo>
                  <a:pt x="443311" y="20630"/>
                </a:lnTo>
                <a:lnTo>
                  <a:pt x="451655" y="13149"/>
                </a:lnTo>
                <a:lnTo>
                  <a:pt x="461064" y="7335"/>
                </a:lnTo>
                <a:lnTo>
                  <a:pt x="471265" y="3198"/>
                </a:lnTo>
                <a:lnTo>
                  <a:pt x="481987" y="749"/>
                </a:lnTo>
                <a:lnTo>
                  <a:pt x="492956" y="0"/>
                </a:lnTo>
                <a:lnTo>
                  <a:pt x="503902" y="962"/>
                </a:lnTo>
                <a:lnTo>
                  <a:pt x="514550" y="3647"/>
                </a:lnTo>
                <a:lnTo>
                  <a:pt x="524630" y="8066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616993" y="14429823"/>
            <a:ext cx="4326918" cy="1385145"/>
          </a:xfrm>
          <a:custGeom>
            <a:avLst/>
            <a:gdLst/>
            <a:ahLst/>
            <a:cxnLst/>
            <a:rect l="l" t="t" r="r" b="b"/>
            <a:pathLst>
              <a:path w="4326918" h="1385145">
                <a:moveTo>
                  <a:pt x="66536" y="0"/>
                </a:moveTo>
                <a:lnTo>
                  <a:pt x="209898" y="2219"/>
                </a:lnTo>
                <a:lnTo>
                  <a:pt x="371080" y="4452"/>
                </a:lnTo>
                <a:lnTo>
                  <a:pt x="548075" y="6702"/>
                </a:lnTo>
                <a:lnTo>
                  <a:pt x="738875" y="8974"/>
                </a:lnTo>
                <a:lnTo>
                  <a:pt x="941471" y="11273"/>
                </a:lnTo>
                <a:lnTo>
                  <a:pt x="1153854" y="13605"/>
                </a:lnTo>
                <a:lnTo>
                  <a:pt x="1374018" y="15973"/>
                </a:lnTo>
                <a:lnTo>
                  <a:pt x="1599953" y="18383"/>
                </a:lnTo>
                <a:lnTo>
                  <a:pt x="1829652" y="20839"/>
                </a:lnTo>
                <a:lnTo>
                  <a:pt x="2061106" y="23347"/>
                </a:lnTo>
                <a:lnTo>
                  <a:pt x="2292306" y="25910"/>
                </a:lnTo>
                <a:lnTo>
                  <a:pt x="2521246" y="28535"/>
                </a:lnTo>
                <a:lnTo>
                  <a:pt x="2745915" y="31225"/>
                </a:lnTo>
                <a:lnTo>
                  <a:pt x="2964307" y="33985"/>
                </a:lnTo>
                <a:lnTo>
                  <a:pt x="3174413" y="36821"/>
                </a:lnTo>
                <a:lnTo>
                  <a:pt x="3374224" y="39737"/>
                </a:lnTo>
                <a:lnTo>
                  <a:pt x="3561733" y="42737"/>
                </a:lnTo>
                <a:lnTo>
                  <a:pt x="3734931" y="45828"/>
                </a:lnTo>
                <a:lnTo>
                  <a:pt x="3891810" y="49013"/>
                </a:lnTo>
                <a:lnTo>
                  <a:pt x="4030361" y="52297"/>
                </a:lnTo>
                <a:lnTo>
                  <a:pt x="4067859" y="60291"/>
                </a:lnTo>
                <a:lnTo>
                  <a:pt x="4109039" y="74233"/>
                </a:lnTo>
                <a:lnTo>
                  <a:pt x="4115796" y="76820"/>
                </a:lnTo>
                <a:lnTo>
                  <a:pt x="4132935" y="84800"/>
                </a:lnTo>
                <a:lnTo>
                  <a:pt x="4149553" y="93708"/>
                </a:lnTo>
                <a:lnTo>
                  <a:pt x="4165620" y="103506"/>
                </a:lnTo>
                <a:lnTo>
                  <a:pt x="4181106" y="114151"/>
                </a:lnTo>
                <a:lnTo>
                  <a:pt x="4195982" y="125605"/>
                </a:lnTo>
                <a:lnTo>
                  <a:pt x="4210219" y="137827"/>
                </a:lnTo>
                <a:lnTo>
                  <a:pt x="4223786" y="150776"/>
                </a:lnTo>
                <a:lnTo>
                  <a:pt x="4236654" y="164413"/>
                </a:lnTo>
                <a:lnTo>
                  <a:pt x="4248794" y="178698"/>
                </a:lnTo>
                <a:lnTo>
                  <a:pt x="4260175" y="193589"/>
                </a:lnTo>
                <a:lnTo>
                  <a:pt x="4270769" y="209048"/>
                </a:lnTo>
                <a:lnTo>
                  <a:pt x="4280545" y="225033"/>
                </a:lnTo>
                <a:lnTo>
                  <a:pt x="4289474" y="241505"/>
                </a:lnTo>
                <a:lnTo>
                  <a:pt x="4297527" y="258423"/>
                </a:lnTo>
                <a:lnTo>
                  <a:pt x="4304674" y="275747"/>
                </a:lnTo>
                <a:lnTo>
                  <a:pt x="4310884" y="293437"/>
                </a:lnTo>
                <a:lnTo>
                  <a:pt x="4316130" y="311453"/>
                </a:lnTo>
                <a:lnTo>
                  <a:pt x="4320380" y="329754"/>
                </a:lnTo>
                <a:lnTo>
                  <a:pt x="4323606" y="348300"/>
                </a:lnTo>
                <a:lnTo>
                  <a:pt x="4325778" y="367051"/>
                </a:lnTo>
                <a:lnTo>
                  <a:pt x="4326648" y="390359"/>
                </a:lnTo>
                <a:lnTo>
                  <a:pt x="4326918" y="428999"/>
                </a:lnTo>
                <a:lnTo>
                  <a:pt x="4326815" y="442422"/>
                </a:lnTo>
                <a:lnTo>
                  <a:pt x="4326650" y="455932"/>
                </a:lnTo>
                <a:lnTo>
                  <a:pt x="4326445" y="469421"/>
                </a:lnTo>
                <a:lnTo>
                  <a:pt x="4326219" y="482778"/>
                </a:lnTo>
                <a:lnTo>
                  <a:pt x="4325994" y="495895"/>
                </a:lnTo>
                <a:lnTo>
                  <a:pt x="4325791" y="508661"/>
                </a:lnTo>
                <a:lnTo>
                  <a:pt x="4325630" y="520966"/>
                </a:lnTo>
                <a:lnTo>
                  <a:pt x="4325532" y="532702"/>
                </a:lnTo>
                <a:lnTo>
                  <a:pt x="4325514" y="537744"/>
                </a:lnTo>
                <a:lnTo>
                  <a:pt x="4325272" y="558159"/>
                </a:lnTo>
                <a:lnTo>
                  <a:pt x="4324946" y="585315"/>
                </a:lnTo>
                <a:lnTo>
                  <a:pt x="4324546" y="618475"/>
                </a:lnTo>
                <a:lnTo>
                  <a:pt x="4324082" y="656901"/>
                </a:lnTo>
                <a:lnTo>
                  <a:pt x="4323561" y="699853"/>
                </a:lnTo>
                <a:lnTo>
                  <a:pt x="4322994" y="746593"/>
                </a:lnTo>
                <a:lnTo>
                  <a:pt x="4322389" y="796383"/>
                </a:lnTo>
                <a:lnTo>
                  <a:pt x="4321755" y="848484"/>
                </a:lnTo>
                <a:lnTo>
                  <a:pt x="4321102" y="902158"/>
                </a:lnTo>
                <a:lnTo>
                  <a:pt x="4320438" y="956666"/>
                </a:lnTo>
                <a:lnTo>
                  <a:pt x="4319773" y="1011269"/>
                </a:lnTo>
                <a:lnTo>
                  <a:pt x="4319116" y="1065229"/>
                </a:lnTo>
                <a:lnTo>
                  <a:pt x="4318476" y="1117809"/>
                </a:lnTo>
                <a:lnTo>
                  <a:pt x="4317861" y="1168268"/>
                </a:lnTo>
                <a:lnTo>
                  <a:pt x="4317282" y="1215868"/>
                </a:lnTo>
                <a:lnTo>
                  <a:pt x="4316747" y="1259872"/>
                </a:lnTo>
                <a:lnTo>
                  <a:pt x="4316265" y="1299540"/>
                </a:lnTo>
                <a:lnTo>
                  <a:pt x="4315846" y="1334134"/>
                </a:lnTo>
                <a:lnTo>
                  <a:pt x="4315498" y="1362915"/>
                </a:lnTo>
                <a:lnTo>
                  <a:pt x="4315231" y="1385145"/>
                </a:lnTo>
                <a:lnTo>
                  <a:pt x="4314997" y="1362383"/>
                </a:lnTo>
                <a:lnTo>
                  <a:pt x="4314674" y="1333208"/>
                </a:lnTo>
                <a:lnTo>
                  <a:pt x="4314271" y="1298346"/>
                </a:lnTo>
                <a:lnTo>
                  <a:pt x="4313798" y="1258522"/>
                </a:lnTo>
                <a:lnTo>
                  <a:pt x="4313265" y="1214459"/>
                </a:lnTo>
                <a:lnTo>
                  <a:pt x="4312682" y="1166883"/>
                </a:lnTo>
                <a:lnTo>
                  <a:pt x="4312060" y="1116519"/>
                </a:lnTo>
                <a:lnTo>
                  <a:pt x="4311408" y="1064090"/>
                </a:lnTo>
                <a:lnTo>
                  <a:pt x="4310737" y="1010323"/>
                </a:lnTo>
                <a:lnTo>
                  <a:pt x="4310056" y="955941"/>
                </a:lnTo>
                <a:lnTo>
                  <a:pt x="4309375" y="901668"/>
                </a:lnTo>
                <a:lnTo>
                  <a:pt x="4308706" y="848231"/>
                </a:lnTo>
                <a:lnTo>
                  <a:pt x="4308057" y="796353"/>
                </a:lnTo>
                <a:lnTo>
                  <a:pt x="4307439" y="746759"/>
                </a:lnTo>
                <a:lnTo>
                  <a:pt x="4306863" y="700174"/>
                </a:lnTo>
                <a:lnTo>
                  <a:pt x="4306337" y="657323"/>
                </a:lnTo>
                <a:lnTo>
                  <a:pt x="4305873" y="618929"/>
                </a:lnTo>
                <a:lnTo>
                  <a:pt x="4305479" y="585718"/>
                </a:lnTo>
                <a:lnTo>
                  <a:pt x="4305167" y="558415"/>
                </a:lnTo>
                <a:lnTo>
                  <a:pt x="4304947" y="537744"/>
                </a:lnTo>
                <a:lnTo>
                  <a:pt x="4304757" y="526326"/>
                </a:lnTo>
                <a:lnTo>
                  <a:pt x="4304613" y="514247"/>
                </a:lnTo>
                <a:lnTo>
                  <a:pt x="4304501" y="501628"/>
                </a:lnTo>
                <a:lnTo>
                  <a:pt x="4304402" y="488590"/>
                </a:lnTo>
                <a:lnTo>
                  <a:pt x="4304301" y="475253"/>
                </a:lnTo>
                <a:lnTo>
                  <a:pt x="4304181" y="461738"/>
                </a:lnTo>
                <a:lnTo>
                  <a:pt x="4303821" y="434657"/>
                </a:lnTo>
                <a:lnTo>
                  <a:pt x="4303190" y="408313"/>
                </a:lnTo>
                <a:lnTo>
                  <a:pt x="4302159" y="383671"/>
                </a:lnTo>
                <a:lnTo>
                  <a:pt x="4298832" y="352423"/>
                </a:lnTo>
                <a:lnTo>
                  <a:pt x="4291156" y="318744"/>
                </a:lnTo>
                <a:lnTo>
                  <a:pt x="4279887" y="286205"/>
                </a:lnTo>
                <a:lnTo>
                  <a:pt x="4265245" y="255097"/>
                </a:lnTo>
                <a:lnTo>
                  <a:pt x="4247447" y="225709"/>
                </a:lnTo>
                <a:lnTo>
                  <a:pt x="4226710" y="198331"/>
                </a:lnTo>
                <a:lnTo>
                  <a:pt x="4203254" y="173252"/>
                </a:lnTo>
                <a:lnTo>
                  <a:pt x="4177294" y="150761"/>
                </a:lnTo>
                <a:lnTo>
                  <a:pt x="4149049" y="131148"/>
                </a:lnTo>
                <a:lnTo>
                  <a:pt x="4118738" y="114703"/>
                </a:lnTo>
                <a:lnTo>
                  <a:pt x="4090678" y="103342"/>
                </a:lnTo>
                <a:lnTo>
                  <a:pt x="4066438" y="95784"/>
                </a:lnTo>
                <a:lnTo>
                  <a:pt x="4041978" y="90057"/>
                </a:lnTo>
                <a:lnTo>
                  <a:pt x="4016787" y="86318"/>
                </a:lnTo>
                <a:lnTo>
                  <a:pt x="3984676" y="85131"/>
                </a:lnTo>
                <a:lnTo>
                  <a:pt x="3961871" y="85031"/>
                </a:lnTo>
                <a:lnTo>
                  <a:pt x="3937213" y="85036"/>
                </a:lnTo>
                <a:lnTo>
                  <a:pt x="3910929" y="85136"/>
                </a:lnTo>
                <a:lnTo>
                  <a:pt x="3883250" y="85318"/>
                </a:lnTo>
                <a:lnTo>
                  <a:pt x="3854404" y="85574"/>
                </a:lnTo>
                <a:lnTo>
                  <a:pt x="3824619" y="85891"/>
                </a:lnTo>
                <a:lnTo>
                  <a:pt x="3794125" y="86259"/>
                </a:lnTo>
                <a:lnTo>
                  <a:pt x="3763150" y="86667"/>
                </a:lnTo>
                <a:lnTo>
                  <a:pt x="3731923" y="87104"/>
                </a:lnTo>
                <a:lnTo>
                  <a:pt x="3700673" y="87560"/>
                </a:lnTo>
                <a:lnTo>
                  <a:pt x="3669629" y="88023"/>
                </a:lnTo>
                <a:lnTo>
                  <a:pt x="3639019" y="88483"/>
                </a:lnTo>
                <a:lnTo>
                  <a:pt x="3609073" y="88929"/>
                </a:lnTo>
                <a:lnTo>
                  <a:pt x="3580019" y="89351"/>
                </a:lnTo>
                <a:lnTo>
                  <a:pt x="3552086" y="89737"/>
                </a:lnTo>
                <a:lnTo>
                  <a:pt x="3525502" y="90076"/>
                </a:lnTo>
                <a:lnTo>
                  <a:pt x="3500498" y="90358"/>
                </a:lnTo>
                <a:lnTo>
                  <a:pt x="3477301" y="90572"/>
                </a:lnTo>
                <a:lnTo>
                  <a:pt x="3456140" y="90708"/>
                </a:lnTo>
                <a:lnTo>
                  <a:pt x="3375250" y="91689"/>
                </a:lnTo>
                <a:lnTo>
                  <a:pt x="3267175" y="93001"/>
                </a:lnTo>
                <a:lnTo>
                  <a:pt x="3134890" y="94607"/>
                </a:lnTo>
                <a:lnTo>
                  <a:pt x="2981373" y="96471"/>
                </a:lnTo>
                <a:lnTo>
                  <a:pt x="2809601" y="98558"/>
                </a:lnTo>
                <a:lnTo>
                  <a:pt x="2622550" y="100830"/>
                </a:lnTo>
                <a:lnTo>
                  <a:pt x="2423198" y="103252"/>
                </a:lnTo>
                <a:lnTo>
                  <a:pt x="2214522" y="105788"/>
                </a:lnTo>
                <a:lnTo>
                  <a:pt x="1999498" y="108401"/>
                </a:lnTo>
                <a:lnTo>
                  <a:pt x="1781104" y="111055"/>
                </a:lnTo>
                <a:lnTo>
                  <a:pt x="1562316" y="113715"/>
                </a:lnTo>
                <a:lnTo>
                  <a:pt x="1346111" y="116344"/>
                </a:lnTo>
                <a:lnTo>
                  <a:pt x="1135467" y="118906"/>
                </a:lnTo>
                <a:lnTo>
                  <a:pt x="933360" y="121365"/>
                </a:lnTo>
                <a:lnTo>
                  <a:pt x="742768" y="123685"/>
                </a:lnTo>
                <a:lnTo>
                  <a:pt x="566666" y="125829"/>
                </a:lnTo>
                <a:lnTo>
                  <a:pt x="408033" y="127762"/>
                </a:lnTo>
                <a:lnTo>
                  <a:pt x="269845" y="129447"/>
                </a:lnTo>
                <a:lnTo>
                  <a:pt x="155079" y="130849"/>
                </a:lnTo>
                <a:lnTo>
                  <a:pt x="66712" y="131931"/>
                </a:lnTo>
                <a:lnTo>
                  <a:pt x="52354" y="130537"/>
                </a:lnTo>
                <a:lnTo>
                  <a:pt x="39051" y="126223"/>
                </a:lnTo>
                <a:lnTo>
                  <a:pt x="27145" y="119320"/>
                </a:lnTo>
                <a:lnTo>
                  <a:pt x="16977" y="110163"/>
                </a:lnTo>
                <a:lnTo>
                  <a:pt x="8888" y="99084"/>
                </a:lnTo>
                <a:lnTo>
                  <a:pt x="3219" y="86417"/>
                </a:lnTo>
                <a:lnTo>
                  <a:pt x="311" y="72495"/>
                </a:lnTo>
                <a:lnTo>
                  <a:pt x="0" y="66800"/>
                </a:lnTo>
                <a:lnTo>
                  <a:pt x="1359" y="52502"/>
                </a:lnTo>
                <a:lnTo>
                  <a:pt x="5630" y="39251"/>
                </a:lnTo>
                <a:lnTo>
                  <a:pt x="12474" y="27384"/>
                </a:lnTo>
                <a:lnTo>
                  <a:pt x="21553" y="17235"/>
                </a:lnTo>
                <a:lnTo>
                  <a:pt x="32527" y="9139"/>
                </a:lnTo>
                <a:lnTo>
                  <a:pt x="45058" y="3432"/>
                </a:lnTo>
                <a:lnTo>
                  <a:pt x="58808" y="447"/>
                </a:lnTo>
                <a:lnTo>
                  <a:pt x="66712" y="87"/>
                </a:lnTo>
                <a:lnTo>
                  <a:pt x="66536" y="0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470145" y="14778524"/>
            <a:ext cx="624585" cy="2207890"/>
          </a:xfrm>
          <a:custGeom>
            <a:avLst/>
            <a:gdLst/>
            <a:ahLst/>
            <a:cxnLst/>
            <a:rect l="l" t="t" r="r" b="b"/>
            <a:pathLst>
              <a:path w="624585" h="2207890">
                <a:moveTo>
                  <a:pt x="94908" y="172708"/>
                </a:moveTo>
                <a:lnTo>
                  <a:pt x="108089" y="151942"/>
                </a:lnTo>
                <a:lnTo>
                  <a:pt x="122610" y="132283"/>
                </a:lnTo>
                <a:lnTo>
                  <a:pt x="138397" y="113782"/>
                </a:lnTo>
                <a:lnTo>
                  <a:pt x="155377" y="96487"/>
                </a:lnTo>
                <a:lnTo>
                  <a:pt x="173477" y="80448"/>
                </a:lnTo>
                <a:lnTo>
                  <a:pt x="192623" y="65715"/>
                </a:lnTo>
                <a:lnTo>
                  <a:pt x="212742" y="52336"/>
                </a:lnTo>
                <a:lnTo>
                  <a:pt x="233760" y="40361"/>
                </a:lnTo>
                <a:lnTo>
                  <a:pt x="255605" y="29840"/>
                </a:lnTo>
                <a:lnTo>
                  <a:pt x="278203" y="20822"/>
                </a:lnTo>
                <a:lnTo>
                  <a:pt x="301481" y="13355"/>
                </a:lnTo>
                <a:lnTo>
                  <a:pt x="325366" y="7491"/>
                </a:lnTo>
                <a:lnTo>
                  <a:pt x="349783" y="3277"/>
                </a:lnTo>
                <a:lnTo>
                  <a:pt x="374661" y="763"/>
                </a:lnTo>
                <a:lnTo>
                  <a:pt x="399925" y="0"/>
                </a:lnTo>
                <a:lnTo>
                  <a:pt x="425502" y="1035"/>
                </a:lnTo>
                <a:lnTo>
                  <a:pt x="432040" y="1176"/>
                </a:lnTo>
                <a:lnTo>
                  <a:pt x="441029" y="1390"/>
                </a:lnTo>
                <a:lnTo>
                  <a:pt x="452114" y="1667"/>
                </a:lnTo>
                <a:lnTo>
                  <a:pt x="464942" y="1997"/>
                </a:lnTo>
                <a:lnTo>
                  <a:pt x="479161" y="2368"/>
                </a:lnTo>
                <a:lnTo>
                  <a:pt x="494416" y="2771"/>
                </a:lnTo>
                <a:lnTo>
                  <a:pt x="510354" y="3196"/>
                </a:lnTo>
                <a:lnTo>
                  <a:pt x="526623" y="3631"/>
                </a:lnTo>
                <a:lnTo>
                  <a:pt x="542868" y="4067"/>
                </a:lnTo>
                <a:lnTo>
                  <a:pt x="558738" y="4493"/>
                </a:lnTo>
                <a:lnTo>
                  <a:pt x="573877" y="4899"/>
                </a:lnTo>
                <a:lnTo>
                  <a:pt x="587934" y="5274"/>
                </a:lnTo>
                <a:lnTo>
                  <a:pt x="600555" y="5608"/>
                </a:lnTo>
                <a:lnTo>
                  <a:pt x="611386" y="5891"/>
                </a:lnTo>
                <a:lnTo>
                  <a:pt x="620074" y="6111"/>
                </a:lnTo>
                <a:lnTo>
                  <a:pt x="624585" y="6221"/>
                </a:lnTo>
                <a:lnTo>
                  <a:pt x="615003" y="6527"/>
                </a:lnTo>
                <a:lnTo>
                  <a:pt x="604334" y="6832"/>
                </a:lnTo>
                <a:lnTo>
                  <a:pt x="592710" y="7135"/>
                </a:lnTo>
                <a:lnTo>
                  <a:pt x="580262" y="7439"/>
                </a:lnTo>
                <a:lnTo>
                  <a:pt x="567122" y="7746"/>
                </a:lnTo>
                <a:lnTo>
                  <a:pt x="553422" y="8058"/>
                </a:lnTo>
                <a:lnTo>
                  <a:pt x="539294" y="8376"/>
                </a:lnTo>
                <a:lnTo>
                  <a:pt x="524868" y="8703"/>
                </a:lnTo>
                <a:lnTo>
                  <a:pt x="495654" y="9388"/>
                </a:lnTo>
                <a:lnTo>
                  <a:pt x="466832" y="10129"/>
                </a:lnTo>
                <a:lnTo>
                  <a:pt x="439457" y="10939"/>
                </a:lnTo>
                <a:lnTo>
                  <a:pt x="414582" y="11834"/>
                </a:lnTo>
                <a:lnTo>
                  <a:pt x="393261" y="12828"/>
                </a:lnTo>
                <a:lnTo>
                  <a:pt x="364770" y="15260"/>
                </a:lnTo>
                <a:lnTo>
                  <a:pt x="343810" y="18767"/>
                </a:lnTo>
                <a:lnTo>
                  <a:pt x="323220" y="23716"/>
                </a:lnTo>
                <a:lnTo>
                  <a:pt x="303062" y="30050"/>
                </a:lnTo>
                <a:lnTo>
                  <a:pt x="283401" y="37713"/>
                </a:lnTo>
                <a:lnTo>
                  <a:pt x="264300" y="46648"/>
                </a:lnTo>
                <a:lnTo>
                  <a:pt x="245822" y="56799"/>
                </a:lnTo>
                <a:lnTo>
                  <a:pt x="228031" y="68108"/>
                </a:lnTo>
                <a:lnTo>
                  <a:pt x="210991" y="80518"/>
                </a:lnTo>
                <a:lnTo>
                  <a:pt x="194765" y="93973"/>
                </a:lnTo>
                <a:lnTo>
                  <a:pt x="179416" y="108417"/>
                </a:lnTo>
                <a:lnTo>
                  <a:pt x="165008" y="123792"/>
                </a:lnTo>
                <a:lnTo>
                  <a:pt x="151605" y="140041"/>
                </a:lnTo>
                <a:lnTo>
                  <a:pt x="139269" y="157109"/>
                </a:lnTo>
                <a:lnTo>
                  <a:pt x="128065" y="174937"/>
                </a:lnTo>
                <a:lnTo>
                  <a:pt x="118055" y="193470"/>
                </a:lnTo>
                <a:lnTo>
                  <a:pt x="109304" y="212651"/>
                </a:lnTo>
                <a:lnTo>
                  <a:pt x="101875" y="232423"/>
                </a:lnTo>
                <a:lnTo>
                  <a:pt x="95830" y="252728"/>
                </a:lnTo>
                <a:lnTo>
                  <a:pt x="91235" y="273511"/>
                </a:lnTo>
                <a:lnTo>
                  <a:pt x="87470" y="298001"/>
                </a:lnTo>
                <a:lnTo>
                  <a:pt x="85816" y="323567"/>
                </a:lnTo>
                <a:lnTo>
                  <a:pt x="85572" y="336524"/>
                </a:lnTo>
                <a:lnTo>
                  <a:pt x="85606" y="349474"/>
                </a:lnTo>
                <a:lnTo>
                  <a:pt x="85835" y="362327"/>
                </a:lnTo>
                <a:lnTo>
                  <a:pt x="86175" y="374989"/>
                </a:lnTo>
                <a:lnTo>
                  <a:pt x="86542" y="387370"/>
                </a:lnTo>
                <a:lnTo>
                  <a:pt x="86651" y="391441"/>
                </a:lnTo>
                <a:lnTo>
                  <a:pt x="86858" y="399420"/>
                </a:lnTo>
                <a:lnTo>
                  <a:pt x="87172" y="411535"/>
                </a:lnTo>
                <a:lnTo>
                  <a:pt x="87569" y="426817"/>
                </a:lnTo>
                <a:lnTo>
                  <a:pt x="88022" y="444300"/>
                </a:lnTo>
                <a:lnTo>
                  <a:pt x="88508" y="463014"/>
                </a:lnTo>
                <a:lnTo>
                  <a:pt x="89000" y="481993"/>
                </a:lnTo>
                <a:lnTo>
                  <a:pt x="89474" y="500266"/>
                </a:lnTo>
                <a:lnTo>
                  <a:pt x="89905" y="516868"/>
                </a:lnTo>
                <a:lnTo>
                  <a:pt x="90267" y="530829"/>
                </a:lnTo>
                <a:lnTo>
                  <a:pt x="90535" y="541182"/>
                </a:lnTo>
                <a:lnTo>
                  <a:pt x="90685" y="546957"/>
                </a:lnTo>
                <a:lnTo>
                  <a:pt x="90708" y="547833"/>
                </a:lnTo>
                <a:lnTo>
                  <a:pt x="93001" y="636687"/>
                </a:lnTo>
                <a:lnTo>
                  <a:pt x="94607" y="698867"/>
                </a:lnTo>
                <a:lnTo>
                  <a:pt x="96472" y="771018"/>
                </a:lnTo>
                <a:lnTo>
                  <a:pt x="98558" y="851741"/>
                </a:lnTo>
                <a:lnTo>
                  <a:pt x="100830" y="939639"/>
                </a:lnTo>
                <a:lnTo>
                  <a:pt x="103252" y="1033314"/>
                </a:lnTo>
                <a:lnTo>
                  <a:pt x="105788" y="1131366"/>
                </a:lnTo>
                <a:lnTo>
                  <a:pt x="108401" y="1232399"/>
                </a:lnTo>
                <a:lnTo>
                  <a:pt x="111056" y="1335014"/>
                </a:lnTo>
                <a:lnTo>
                  <a:pt x="113715" y="1437813"/>
                </a:lnTo>
                <a:lnTo>
                  <a:pt x="116344" y="1539398"/>
                </a:lnTo>
                <a:lnTo>
                  <a:pt x="118906" y="1638370"/>
                </a:lnTo>
                <a:lnTo>
                  <a:pt x="121365" y="1733332"/>
                </a:lnTo>
                <a:lnTo>
                  <a:pt x="123685" y="1822885"/>
                </a:lnTo>
                <a:lnTo>
                  <a:pt x="125829" y="1905632"/>
                </a:lnTo>
                <a:lnTo>
                  <a:pt x="127762" y="1980174"/>
                </a:lnTo>
                <a:lnTo>
                  <a:pt x="129448" y="2045112"/>
                </a:lnTo>
                <a:lnTo>
                  <a:pt x="130849" y="2099050"/>
                </a:lnTo>
                <a:lnTo>
                  <a:pt x="131931" y="2140588"/>
                </a:lnTo>
                <a:lnTo>
                  <a:pt x="130575" y="2154770"/>
                </a:lnTo>
                <a:lnTo>
                  <a:pt x="127051" y="2167295"/>
                </a:lnTo>
                <a:lnTo>
                  <a:pt x="121631" y="2178155"/>
                </a:lnTo>
                <a:lnTo>
                  <a:pt x="114593" y="2187341"/>
                </a:lnTo>
                <a:lnTo>
                  <a:pt x="106210" y="2194845"/>
                </a:lnTo>
                <a:lnTo>
                  <a:pt x="96758" y="2200661"/>
                </a:lnTo>
                <a:lnTo>
                  <a:pt x="86512" y="2204778"/>
                </a:lnTo>
                <a:lnTo>
                  <a:pt x="75747" y="2207191"/>
                </a:lnTo>
                <a:lnTo>
                  <a:pt x="64739" y="2207890"/>
                </a:lnTo>
                <a:lnTo>
                  <a:pt x="53762" y="2206867"/>
                </a:lnTo>
                <a:lnTo>
                  <a:pt x="43091" y="2204115"/>
                </a:lnTo>
                <a:lnTo>
                  <a:pt x="33002" y="2199626"/>
                </a:lnTo>
                <a:lnTo>
                  <a:pt x="23770" y="2193391"/>
                </a:lnTo>
                <a:lnTo>
                  <a:pt x="15670" y="2185403"/>
                </a:lnTo>
                <a:lnTo>
                  <a:pt x="8976" y="2175653"/>
                </a:lnTo>
                <a:lnTo>
                  <a:pt x="3965" y="2164134"/>
                </a:lnTo>
                <a:lnTo>
                  <a:pt x="911" y="2150838"/>
                </a:lnTo>
                <a:lnTo>
                  <a:pt x="87" y="2140588"/>
                </a:lnTo>
                <a:lnTo>
                  <a:pt x="1092" y="2097974"/>
                </a:lnTo>
                <a:lnTo>
                  <a:pt x="2502" y="2043323"/>
                </a:lnTo>
                <a:lnTo>
                  <a:pt x="4192" y="1977915"/>
                </a:lnTo>
                <a:lnTo>
                  <a:pt x="6126" y="1903122"/>
                </a:lnTo>
                <a:lnTo>
                  <a:pt x="8270" y="1820313"/>
                </a:lnTo>
                <a:lnTo>
                  <a:pt x="10587" y="1730858"/>
                </a:lnTo>
                <a:lnTo>
                  <a:pt x="13042" y="1636126"/>
                </a:lnTo>
                <a:lnTo>
                  <a:pt x="15598" y="1537487"/>
                </a:lnTo>
                <a:lnTo>
                  <a:pt x="18221" y="1436312"/>
                </a:lnTo>
                <a:lnTo>
                  <a:pt x="20875" y="1333971"/>
                </a:lnTo>
                <a:lnTo>
                  <a:pt x="23523" y="1231832"/>
                </a:lnTo>
                <a:lnTo>
                  <a:pt x="26130" y="1131266"/>
                </a:lnTo>
                <a:lnTo>
                  <a:pt x="28660" y="1033643"/>
                </a:lnTo>
                <a:lnTo>
                  <a:pt x="31078" y="940332"/>
                </a:lnTo>
                <a:lnTo>
                  <a:pt x="33348" y="852704"/>
                </a:lnTo>
                <a:lnTo>
                  <a:pt x="35433" y="772128"/>
                </a:lnTo>
                <a:lnTo>
                  <a:pt x="37299" y="699975"/>
                </a:lnTo>
                <a:lnTo>
                  <a:pt x="38910" y="637613"/>
                </a:lnTo>
                <a:lnTo>
                  <a:pt x="40230" y="586413"/>
                </a:lnTo>
                <a:lnTo>
                  <a:pt x="41222" y="547745"/>
                </a:lnTo>
                <a:lnTo>
                  <a:pt x="41297" y="544870"/>
                </a:lnTo>
                <a:lnTo>
                  <a:pt x="41504" y="536891"/>
                </a:lnTo>
                <a:lnTo>
                  <a:pt x="41818" y="524777"/>
                </a:lnTo>
                <a:lnTo>
                  <a:pt x="42215" y="509494"/>
                </a:lnTo>
                <a:lnTo>
                  <a:pt x="42668" y="492011"/>
                </a:lnTo>
                <a:lnTo>
                  <a:pt x="43154" y="473297"/>
                </a:lnTo>
                <a:lnTo>
                  <a:pt x="43646" y="454319"/>
                </a:lnTo>
                <a:lnTo>
                  <a:pt x="44120" y="436045"/>
                </a:lnTo>
                <a:lnTo>
                  <a:pt x="44550" y="419443"/>
                </a:lnTo>
                <a:lnTo>
                  <a:pt x="44913" y="405482"/>
                </a:lnTo>
                <a:lnTo>
                  <a:pt x="45181" y="395130"/>
                </a:lnTo>
                <a:lnTo>
                  <a:pt x="45331" y="389354"/>
                </a:lnTo>
                <a:lnTo>
                  <a:pt x="45354" y="388478"/>
                </a:lnTo>
                <a:lnTo>
                  <a:pt x="45628" y="376093"/>
                </a:lnTo>
                <a:lnTo>
                  <a:pt x="45950" y="363458"/>
                </a:lnTo>
                <a:lnTo>
                  <a:pt x="46385" y="350646"/>
                </a:lnTo>
                <a:lnTo>
                  <a:pt x="46997" y="337733"/>
                </a:lnTo>
                <a:lnTo>
                  <a:pt x="47852" y="324793"/>
                </a:lnTo>
                <a:lnTo>
                  <a:pt x="49013" y="311900"/>
                </a:lnTo>
                <a:lnTo>
                  <a:pt x="50546" y="299130"/>
                </a:lnTo>
                <a:lnTo>
                  <a:pt x="52516" y="286557"/>
                </a:lnTo>
                <a:lnTo>
                  <a:pt x="54986" y="274255"/>
                </a:lnTo>
                <a:lnTo>
                  <a:pt x="57044" y="265864"/>
                </a:lnTo>
                <a:lnTo>
                  <a:pt x="64134" y="241160"/>
                </a:lnTo>
                <a:lnTo>
                  <a:pt x="72857" y="217367"/>
                </a:lnTo>
                <a:lnTo>
                  <a:pt x="83139" y="194533"/>
                </a:lnTo>
                <a:lnTo>
                  <a:pt x="94908" y="172708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523471" y="16918850"/>
            <a:ext cx="4098595" cy="1412128"/>
          </a:xfrm>
          <a:custGeom>
            <a:avLst/>
            <a:gdLst/>
            <a:ahLst/>
            <a:cxnLst/>
            <a:rect l="l" t="t" r="r" b="b"/>
            <a:pathLst>
              <a:path w="4098595" h="1412128">
                <a:moveTo>
                  <a:pt x="290" y="978892"/>
                </a:moveTo>
                <a:lnTo>
                  <a:pt x="705" y="945104"/>
                </a:lnTo>
                <a:lnTo>
                  <a:pt x="1182" y="906630"/>
                </a:lnTo>
                <a:lnTo>
                  <a:pt x="1715" y="863985"/>
                </a:lnTo>
                <a:lnTo>
                  <a:pt x="2296" y="817684"/>
                </a:lnTo>
                <a:lnTo>
                  <a:pt x="2918" y="768242"/>
                </a:lnTo>
                <a:lnTo>
                  <a:pt x="3576" y="716175"/>
                </a:lnTo>
                <a:lnTo>
                  <a:pt x="4261" y="661997"/>
                </a:lnTo>
                <a:lnTo>
                  <a:pt x="4968" y="606223"/>
                </a:lnTo>
                <a:lnTo>
                  <a:pt x="5690" y="549370"/>
                </a:lnTo>
                <a:lnTo>
                  <a:pt x="6420" y="491951"/>
                </a:lnTo>
                <a:lnTo>
                  <a:pt x="7152" y="434482"/>
                </a:lnTo>
                <a:lnTo>
                  <a:pt x="7877" y="377478"/>
                </a:lnTo>
                <a:lnTo>
                  <a:pt x="8591" y="321454"/>
                </a:lnTo>
                <a:lnTo>
                  <a:pt x="9286" y="266925"/>
                </a:lnTo>
                <a:lnTo>
                  <a:pt x="9955" y="214407"/>
                </a:lnTo>
                <a:lnTo>
                  <a:pt x="10592" y="164414"/>
                </a:lnTo>
                <a:lnTo>
                  <a:pt x="11190" y="117462"/>
                </a:lnTo>
                <a:lnTo>
                  <a:pt x="11743" y="74065"/>
                </a:lnTo>
                <a:lnTo>
                  <a:pt x="12242" y="34739"/>
                </a:lnTo>
                <a:lnTo>
                  <a:pt x="12683" y="0"/>
                </a:lnTo>
                <a:lnTo>
                  <a:pt x="13147" y="36851"/>
                </a:lnTo>
                <a:lnTo>
                  <a:pt x="13666" y="77949"/>
                </a:lnTo>
                <a:lnTo>
                  <a:pt x="14233" y="122816"/>
                </a:lnTo>
                <a:lnTo>
                  <a:pt x="14843" y="170973"/>
                </a:lnTo>
                <a:lnTo>
                  <a:pt x="15489" y="221944"/>
                </a:lnTo>
                <a:lnTo>
                  <a:pt x="16164" y="275250"/>
                </a:lnTo>
                <a:lnTo>
                  <a:pt x="16864" y="330415"/>
                </a:lnTo>
                <a:lnTo>
                  <a:pt x="17581" y="386959"/>
                </a:lnTo>
                <a:lnTo>
                  <a:pt x="18310" y="444406"/>
                </a:lnTo>
                <a:lnTo>
                  <a:pt x="19044" y="502278"/>
                </a:lnTo>
                <a:lnTo>
                  <a:pt x="19778" y="560098"/>
                </a:lnTo>
                <a:lnTo>
                  <a:pt x="20505" y="617387"/>
                </a:lnTo>
                <a:lnTo>
                  <a:pt x="21219" y="673668"/>
                </a:lnTo>
                <a:lnTo>
                  <a:pt x="21914" y="728463"/>
                </a:lnTo>
                <a:lnTo>
                  <a:pt x="22583" y="781295"/>
                </a:lnTo>
                <a:lnTo>
                  <a:pt x="23222" y="831685"/>
                </a:lnTo>
                <a:lnTo>
                  <a:pt x="23823" y="879157"/>
                </a:lnTo>
                <a:lnTo>
                  <a:pt x="24380" y="923233"/>
                </a:lnTo>
                <a:lnTo>
                  <a:pt x="24888" y="963434"/>
                </a:lnTo>
                <a:lnTo>
                  <a:pt x="25340" y="999284"/>
                </a:lnTo>
                <a:lnTo>
                  <a:pt x="25898" y="1022491"/>
                </a:lnTo>
                <a:lnTo>
                  <a:pt x="31721" y="1067708"/>
                </a:lnTo>
                <a:lnTo>
                  <a:pt x="43507" y="1110914"/>
                </a:lnTo>
                <a:lnTo>
                  <a:pt x="60877" y="1151612"/>
                </a:lnTo>
                <a:lnTo>
                  <a:pt x="83455" y="1189306"/>
                </a:lnTo>
                <a:lnTo>
                  <a:pt x="110863" y="1223499"/>
                </a:lnTo>
                <a:lnTo>
                  <a:pt x="142723" y="1253693"/>
                </a:lnTo>
                <a:lnTo>
                  <a:pt x="178657" y="1279393"/>
                </a:lnTo>
                <a:lnTo>
                  <a:pt x="218288" y="1300101"/>
                </a:lnTo>
                <a:lnTo>
                  <a:pt x="261239" y="1315321"/>
                </a:lnTo>
                <a:lnTo>
                  <a:pt x="296511" y="1322709"/>
                </a:lnTo>
                <a:lnTo>
                  <a:pt x="334035" y="1326206"/>
                </a:lnTo>
                <a:lnTo>
                  <a:pt x="346729" y="1326570"/>
                </a:lnTo>
                <a:lnTo>
                  <a:pt x="361101" y="1326519"/>
                </a:lnTo>
                <a:lnTo>
                  <a:pt x="401408" y="1326017"/>
                </a:lnTo>
                <a:lnTo>
                  <a:pt x="445650" y="1325464"/>
                </a:lnTo>
                <a:lnTo>
                  <a:pt x="493394" y="1324865"/>
                </a:lnTo>
                <a:lnTo>
                  <a:pt x="544208" y="1324226"/>
                </a:lnTo>
                <a:lnTo>
                  <a:pt x="597659" y="1323554"/>
                </a:lnTo>
                <a:lnTo>
                  <a:pt x="653314" y="1322852"/>
                </a:lnTo>
                <a:lnTo>
                  <a:pt x="710741" y="1322128"/>
                </a:lnTo>
                <a:lnTo>
                  <a:pt x="769506" y="1321386"/>
                </a:lnTo>
                <a:lnTo>
                  <a:pt x="829176" y="1320632"/>
                </a:lnTo>
                <a:lnTo>
                  <a:pt x="889320" y="1319872"/>
                </a:lnTo>
                <a:lnTo>
                  <a:pt x="949504" y="1319111"/>
                </a:lnTo>
                <a:lnTo>
                  <a:pt x="1009295" y="1318355"/>
                </a:lnTo>
                <a:lnTo>
                  <a:pt x="1068261" y="1317610"/>
                </a:lnTo>
                <a:lnTo>
                  <a:pt x="1125969" y="1316880"/>
                </a:lnTo>
                <a:lnTo>
                  <a:pt x="1181986" y="1316173"/>
                </a:lnTo>
                <a:lnTo>
                  <a:pt x="1235879" y="1315493"/>
                </a:lnTo>
                <a:lnTo>
                  <a:pt x="1287216" y="1314846"/>
                </a:lnTo>
                <a:lnTo>
                  <a:pt x="1335564" y="1314237"/>
                </a:lnTo>
                <a:lnTo>
                  <a:pt x="1380490" y="1313673"/>
                </a:lnTo>
                <a:lnTo>
                  <a:pt x="1421560" y="1313158"/>
                </a:lnTo>
                <a:lnTo>
                  <a:pt x="1440485" y="1312919"/>
                </a:lnTo>
                <a:lnTo>
                  <a:pt x="1494649" y="1312236"/>
                </a:lnTo>
                <a:lnTo>
                  <a:pt x="1580137" y="1311156"/>
                </a:lnTo>
                <a:lnTo>
                  <a:pt x="1693034" y="1309730"/>
                </a:lnTo>
                <a:lnTo>
                  <a:pt x="1829423" y="1308008"/>
                </a:lnTo>
                <a:lnTo>
                  <a:pt x="1985390" y="1306039"/>
                </a:lnTo>
                <a:lnTo>
                  <a:pt x="2157019" y="1303872"/>
                </a:lnTo>
                <a:lnTo>
                  <a:pt x="2340394" y="1301556"/>
                </a:lnTo>
                <a:lnTo>
                  <a:pt x="2531600" y="1299142"/>
                </a:lnTo>
                <a:lnTo>
                  <a:pt x="2726721" y="1296678"/>
                </a:lnTo>
                <a:lnTo>
                  <a:pt x="2921843" y="1294214"/>
                </a:lnTo>
                <a:lnTo>
                  <a:pt x="3113049" y="1291800"/>
                </a:lnTo>
                <a:lnTo>
                  <a:pt x="3296424" y="1289484"/>
                </a:lnTo>
                <a:lnTo>
                  <a:pt x="3468053" y="1287317"/>
                </a:lnTo>
                <a:lnTo>
                  <a:pt x="3624019" y="1285348"/>
                </a:lnTo>
                <a:lnTo>
                  <a:pt x="3760409" y="1283626"/>
                </a:lnTo>
                <a:lnTo>
                  <a:pt x="3873305" y="1282200"/>
                </a:lnTo>
                <a:lnTo>
                  <a:pt x="3958793" y="1281120"/>
                </a:lnTo>
                <a:lnTo>
                  <a:pt x="4012957" y="1280437"/>
                </a:lnTo>
                <a:lnTo>
                  <a:pt x="4031882" y="1280198"/>
                </a:lnTo>
                <a:lnTo>
                  <a:pt x="4046241" y="1281587"/>
                </a:lnTo>
                <a:lnTo>
                  <a:pt x="4059543" y="1285891"/>
                </a:lnTo>
                <a:lnTo>
                  <a:pt x="4071449" y="1292782"/>
                </a:lnTo>
                <a:lnTo>
                  <a:pt x="4081617" y="1301930"/>
                </a:lnTo>
                <a:lnTo>
                  <a:pt x="4089706" y="1313005"/>
                </a:lnTo>
                <a:lnTo>
                  <a:pt x="4095375" y="1325679"/>
                </a:lnTo>
                <a:lnTo>
                  <a:pt x="4098283" y="1339621"/>
                </a:lnTo>
                <a:lnTo>
                  <a:pt x="4098595" y="1345328"/>
                </a:lnTo>
                <a:lnTo>
                  <a:pt x="4097236" y="1359626"/>
                </a:lnTo>
                <a:lnTo>
                  <a:pt x="4092965" y="1372877"/>
                </a:lnTo>
                <a:lnTo>
                  <a:pt x="4086121" y="1384744"/>
                </a:lnTo>
                <a:lnTo>
                  <a:pt x="4077042" y="1394893"/>
                </a:lnTo>
                <a:lnTo>
                  <a:pt x="4066068" y="1402989"/>
                </a:lnTo>
                <a:lnTo>
                  <a:pt x="4053536" y="1408696"/>
                </a:lnTo>
                <a:lnTo>
                  <a:pt x="4039787" y="1411681"/>
                </a:lnTo>
                <a:lnTo>
                  <a:pt x="4031882" y="1412041"/>
                </a:lnTo>
                <a:lnTo>
                  <a:pt x="4031706" y="1412128"/>
                </a:lnTo>
                <a:lnTo>
                  <a:pt x="3912938" y="1410635"/>
                </a:lnTo>
                <a:lnTo>
                  <a:pt x="3774445" y="1408891"/>
                </a:lnTo>
                <a:lnTo>
                  <a:pt x="3618450" y="1406924"/>
                </a:lnTo>
                <a:lnTo>
                  <a:pt x="3447175" y="1404762"/>
                </a:lnTo>
                <a:lnTo>
                  <a:pt x="3262844" y="1402434"/>
                </a:lnTo>
                <a:lnTo>
                  <a:pt x="3067679" y="1399967"/>
                </a:lnTo>
                <a:lnTo>
                  <a:pt x="2863902" y="1397391"/>
                </a:lnTo>
                <a:lnTo>
                  <a:pt x="2653738" y="1394733"/>
                </a:lnTo>
                <a:lnTo>
                  <a:pt x="2439407" y="1392022"/>
                </a:lnTo>
                <a:lnTo>
                  <a:pt x="2223135" y="1389286"/>
                </a:lnTo>
                <a:lnTo>
                  <a:pt x="2007142" y="1386554"/>
                </a:lnTo>
                <a:lnTo>
                  <a:pt x="1793652" y="1383853"/>
                </a:lnTo>
                <a:lnTo>
                  <a:pt x="1584889" y="1381211"/>
                </a:lnTo>
                <a:lnTo>
                  <a:pt x="1383073" y="1378658"/>
                </a:lnTo>
                <a:lnTo>
                  <a:pt x="1190429" y="1376222"/>
                </a:lnTo>
                <a:lnTo>
                  <a:pt x="1009180" y="1373930"/>
                </a:lnTo>
                <a:lnTo>
                  <a:pt x="841547" y="1371811"/>
                </a:lnTo>
                <a:lnTo>
                  <a:pt x="689755" y="1369893"/>
                </a:lnTo>
                <a:lnTo>
                  <a:pt x="556025" y="1368205"/>
                </a:lnTo>
                <a:lnTo>
                  <a:pt x="442580" y="1366775"/>
                </a:lnTo>
                <a:lnTo>
                  <a:pt x="431026" y="1366491"/>
                </a:lnTo>
                <a:lnTo>
                  <a:pt x="418898" y="1366325"/>
                </a:lnTo>
                <a:lnTo>
                  <a:pt x="406301" y="1366227"/>
                </a:lnTo>
                <a:lnTo>
                  <a:pt x="393343" y="1366144"/>
                </a:lnTo>
                <a:lnTo>
                  <a:pt x="380129" y="1366024"/>
                </a:lnTo>
                <a:lnTo>
                  <a:pt x="366766" y="1365815"/>
                </a:lnTo>
                <a:lnTo>
                  <a:pt x="353361" y="1365467"/>
                </a:lnTo>
                <a:lnTo>
                  <a:pt x="340020" y="1364928"/>
                </a:lnTo>
                <a:lnTo>
                  <a:pt x="326849" y="1364144"/>
                </a:lnTo>
                <a:lnTo>
                  <a:pt x="313954" y="1363066"/>
                </a:lnTo>
                <a:lnTo>
                  <a:pt x="289421" y="1359818"/>
                </a:lnTo>
                <a:lnTo>
                  <a:pt x="276106" y="1357106"/>
                </a:lnTo>
                <a:lnTo>
                  <a:pt x="256209" y="1352104"/>
                </a:lnTo>
                <a:lnTo>
                  <a:pt x="236731" y="1345935"/>
                </a:lnTo>
                <a:lnTo>
                  <a:pt x="217717" y="1338639"/>
                </a:lnTo>
                <a:lnTo>
                  <a:pt x="199208" y="1330259"/>
                </a:lnTo>
                <a:lnTo>
                  <a:pt x="181249" y="1320838"/>
                </a:lnTo>
                <a:lnTo>
                  <a:pt x="163880" y="1310418"/>
                </a:lnTo>
                <a:lnTo>
                  <a:pt x="147147" y="1299040"/>
                </a:lnTo>
                <a:lnTo>
                  <a:pt x="131091" y="1286748"/>
                </a:lnTo>
                <a:lnTo>
                  <a:pt x="115755" y="1273582"/>
                </a:lnTo>
                <a:lnTo>
                  <a:pt x="101183" y="1259586"/>
                </a:lnTo>
                <a:lnTo>
                  <a:pt x="87416" y="1244802"/>
                </a:lnTo>
                <a:lnTo>
                  <a:pt x="74499" y="1229271"/>
                </a:lnTo>
                <a:lnTo>
                  <a:pt x="62474" y="1213036"/>
                </a:lnTo>
                <a:lnTo>
                  <a:pt x="51384" y="1196140"/>
                </a:lnTo>
                <a:lnTo>
                  <a:pt x="41272" y="1178623"/>
                </a:lnTo>
                <a:lnTo>
                  <a:pt x="32181" y="1160530"/>
                </a:lnTo>
                <a:lnTo>
                  <a:pt x="24153" y="1141901"/>
                </a:lnTo>
                <a:lnTo>
                  <a:pt x="17232" y="1122779"/>
                </a:lnTo>
                <a:lnTo>
                  <a:pt x="11461" y="1103206"/>
                </a:lnTo>
                <a:lnTo>
                  <a:pt x="6882" y="1083224"/>
                </a:lnTo>
                <a:lnTo>
                  <a:pt x="2925" y="1058278"/>
                </a:lnTo>
                <a:lnTo>
                  <a:pt x="767" y="1032832"/>
                </a:lnTo>
                <a:lnTo>
                  <a:pt x="235" y="1020037"/>
                </a:lnTo>
                <a:lnTo>
                  <a:pt x="0" y="1007255"/>
                </a:lnTo>
                <a:lnTo>
                  <a:pt x="10" y="994533"/>
                </a:lnTo>
                <a:lnTo>
                  <a:pt x="216" y="981916"/>
                </a:lnTo>
                <a:lnTo>
                  <a:pt x="290" y="9788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3049753" y="16850729"/>
            <a:ext cx="679256" cy="1424292"/>
          </a:xfrm>
          <a:custGeom>
            <a:avLst/>
            <a:gdLst/>
            <a:ahLst/>
            <a:cxnLst/>
            <a:rect l="l" t="t" r="r" b="b"/>
            <a:pathLst>
              <a:path w="679256" h="1424292">
                <a:moveTo>
                  <a:pt x="548426" y="54082"/>
                </a:moveTo>
                <a:lnTo>
                  <a:pt x="558767" y="28862"/>
                </a:lnTo>
                <a:lnTo>
                  <a:pt x="578108" y="10149"/>
                </a:lnTo>
                <a:lnTo>
                  <a:pt x="603947" y="625"/>
                </a:lnTo>
                <a:lnTo>
                  <a:pt x="610961" y="0"/>
                </a:lnTo>
                <a:lnTo>
                  <a:pt x="624960" y="932"/>
                </a:lnTo>
                <a:lnTo>
                  <a:pt x="649890" y="10997"/>
                </a:lnTo>
                <a:lnTo>
                  <a:pt x="668574" y="29841"/>
                </a:lnTo>
                <a:lnTo>
                  <a:pt x="678424" y="54876"/>
                </a:lnTo>
                <a:lnTo>
                  <a:pt x="679256" y="68294"/>
                </a:lnTo>
                <a:lnTo>
                  <a:pt x="677884" y="107125"/>
                </a:lnTo>
                <a:lnTo>
                  <a:pt x="676598" y="142838"/>
                </a:lnTo>
                <a:lnTo>
                  <a:pt x="674976" y="187650"/>
                </a:lnTo>
                <a:lnTo>
                  <a:pt x="673069" y="240235"/>
                </a:lnTo>
                <a:lnTo>
                  <a:pt x="670924" y="299268"/>
                </a:lnTo>
                <a:lnTo>
                  <a:pt x="668590" y="363425"/>
                </a:lnTo>
                <a:lnTo>
                  <a:pt x="666115" y="431381"/>
                </a:lnTo>
                <a:lnTo>
                  <a:pt x="663549" y="501809"/>
                </a:lnTo>
                <a:lnTo>
                  <a:pt x="660941" y="573386"/>
                </a:lnTo>
                <a:lnTo>
                  <a:pt x="658338" y="644787"/>
                </a:lnTo>
                <a:lnTo>
                  <a:pt x="655790" y="714685"/>
                </a:lnTo>
                <a:lnTo>
                  <a:pt x="653345" y="781757"/>
                </a:lnTo>
                <a:lnTo>
                  <a:pt x="651053" y="844678"/>
                </a:lnTo>
                <a:lnTo>
                  <a:pt x="648961" y="902121"/>
                </a:lnTo>
                <a:lnTo>
                  <a:pt x="647119" y="952763"/>
                </a:lnTo>
                <a:lnTo>
                  <a:pt x="645575" y="995278"/>
                </a:lnTo>
                <a:lnTo>
                  <a:pt x="644377" y="1028341"/>
                </a:lnTo>
                <a:lnTo>
                  <a:pt x="643576" y="1050627"/>
                </a:lnTo>
                <a:lnTo>
                  <a:pt x="643219" y="1060811"/>
                </a:lnTo>
                <a:lnTo>
                  <a:pt x="642840" y="1073194"/>
                </a:lnTo>
                <a:lnTo>
                  <a:pt x="642081" y="1085866"/>
                </a:lnTo>
                <a:lnTo>
                  <a:pt x="639485" y="1111579"/>
                </a:lnTo>
                <a:lnTo>
                  <a:pt x="635547" y="1136952"/>
                </a:lnTo>
                <a:lnTo>
                  <a:pt x="632759" y="1150816"/>
                </a:lnTo>
                <a:lnTo>
                  <a:pt x="627235" y="1171331"/>
                </a:lnTo>
                <a:lnTo>
                  <a:pt x="620477" y="1191392"/>
                </a:lnTo>
                <a:lnTo>
                  <a:pt x="612533" y="1210951"/>
                </a:lnTo>
                <a:lnTo>
                  <a:pt x="603450" y="1229961"/>
                </a:lnTo>
                <a:lnTo>
                  <a:pt x="593276" y="1248374"/>
                </a:lnTo>
                <a:lnTo>
                  <a:pt x="582059" y="1266143"/>
                </a:lnTo>
                <a:lnTo>
                  <a:pt x="569847" y="1283219"/>
                </a:lnTo>
                <a:lnTo>
                  <a:pt x="556687" y="1299555"/>
                </a:lnTo>
                <a:lnTo>
                  <a:pt x="542626" y="1315103"/>
                </a:lnTo>
                <a:lnTo>
                  <a:pt x="527713" y="1329815"/>
                </a:lnTo>
                <a:lnTo>
                  <a:pt x="511995" y="1343644"/>
                </a:lnTo>
                <a:lnTo>
                  <a:pt x="495520" y="1356542"/>
                </a:lnTo>
                <a:lnTo>
                  <a:pt x="478335" y="1368461"/>
                </a:lnTo>
                <a:lnTo>
                  <a:pt x="460488" y="1379354"/>
                </a:lnTo>
                <a:lnTo>
                  <a:pt x="442027" y="1389172"/>
                </a:lnTo>
                <a:lnTo>
                  <a:pt x="423000" y="1397868"/>
                </a:lnTo>
                <a:lnTo>
                  <a:pt x="403453" y="1405395"/>
                </a:lnTo>
                <a:lnTo>
                  <a:pt x="383436" y="1411704"/>
                </a:lnTo>
                <a:lnTo>
                  <a:pt x="362994" y="1416748"/>
                </a:lnTo>
                <a:lnTo>
                  <a:pt x="342177" y="1420479"/>
                </a:lnTo>
                <a:lnTo>
                  <a:pt x="317300" y="1423246"/>
                </a:lnTo>
                <a:lnTo>
                  <a:pt x="291682" y="1424267"/>
                </a:lnTo>
                <a:lnTo>
                  <a:pt x="278776" y="1424292"/>
                </a:lnTo>
                <a:lnTo>
                  <a:pt x="265903" y="1424083"/>
                </a:lnTo>
                <a:lnTo>
                  <a:pt x="253134" y="1423708"/>
                </a:lnTo>
                <a:lnTo>
                  <a:pt x="240543" y="1423235"/>
                </a:lnTo>
                <a:lnTo>
                  <a:pt x="228202" y="1422731"/>
                </a:lnTo>
                <a:lnTo>
                  <a:pt x="224807" y="1422602"/>
                </a:lnTo>
                <a:lnTo>
                  <a:pt x="218973" y="1422390"/>
                </a:lnTo>
                <a:lnTo>
                  <a:pt x="209832" y="1422057"/>
                </a:lnTo>
                <a:lnTo>
                  <a:pt x="197861" y="1421621"/>
                </a:lnTo>
                <a:lnTo>
                  <a:pt x="183536" y="1421099"/>
                </a:lnTo>
                <a:lnTo>
                  <a:pt x="167335" y="1420509"/>
                </a:lnTo>
                <a:lnTo>
                  <a:pt x="149733" y="1419868"/>
                </a:lnTo>
                <a:lnTo>
                  <a:pt x="131208" y="1419193"/>
                </a:lnTo>
                <a:lnTo>
                  <a:pt x="112236" y="1418502"/>
                </a:lnTo>
                <a:lnTo>
                  <a:pt x="93294" y="1417812"/>
                </a:lnTo>
                <a:lnTo>
                  <a:pt x="74858" y="1417141"/>
                </a:lnTo>
                <a:lnTo>
                  <a:pt x="57406" y="1416505"/>
                </a:lnTo>
                <a:lnTo>
                  <a:pt x="41414" y="1415923"/>
                </a:lnTo>
                <a:lnTo>
                  <a:pt x="27358" y="1415411"/>
                </a:lnTo>
                <a:lnTo>
                  <a:pt x="15715" y="1414987"/>
                </a:lnTo>
                <a:lnTo>
                  <a:pt x="6962" y="1414668"/>
                </a:lnTo>
                <a:lnTo>
                  <a:pt x="1576" y="1414472"/>
                </a:lnTo>
                <a:lnTo>
                  <a:pt x="0" y="1414415"/>
                </a:lnTo>
                <a:lnTo>
                  <a:pt x="10384" y="1413957"/>
                </a:lnTo>
                <a:lnTo>
                  <a:pt x="22452" y="1413481"/>
                </a:lnTo>
                <a:lnTo>
                  <a:pt x="36013" y="1412985"/>
                </a:lnTo>
                <a:lnTo>
                  <a:pt x="50877" y="1412470"/>
                </a:lnTo>
                <a:lnTo>
                  <a:pt x="66854" y="1411935"/>
                </a:lnTo>
                <a:lnTo>
                  <a:pt x="83753" y="1411381"/>
                </a:lnTo>
                <a:lnTo>
                  <a:pt x="101385" y="1410805"/>
                </a:lnTo>
                <a:lnTo>
                  <a:pt x="119559" y="1410209"/>
                </a:lnTo>
                <a:lnTo>
                  <a:pt x="138085" y="1409592"/>
                </a:lnTo>
                <a:lnTo>
                  <a:pt x="156772" y="1408954"/>
                </a:lnTo>
                <a:lnTo>
                  <a:pt x="175432" y="1408294"/>
                </a:lnTo>
                <a:lnTo>
                  <a:pt x="193873" y="1407611"/>
                </a:lnTo>
                <a:lnTo>
                  <a:pt x="211905" y="1406907"/>
                </a:lnTo>
                <a:lnTo>
                  <a:pt x="229338" y="1406179"/>
                </a:lnTo>
                <a:lnTo>
                  <a:pt x="245982" y="1405429"/>
                </a:lnTo>
                <a:lnTo>
                  <a:pt x="261647" y="1404655"/>
                </a:lnTo>
                <a:lnTo>
                  <a:pt x="289278" y="1403035"/>
                </a:lnTo>
                <a:lnTo>
                  <a:pt x="310710" y="1401318"/>
                </a:lnTo>
                <a:lnTo>
                  <a:pt x="335833" y="1396433"/>
                </a:lnTo>
                <a:lnTo>
                  <a:pt x="360620" y="1389721"/>
                </a:lnTo>
                <a:lnTo>
                  <a:pt x="384829" y="1381186"/>
                </a:lnTo>
                <a:lnTo>
                  <a:pt x="408216" y="1370830"/>
                </a:lnTo>
                <a:lnTo>
                  <a:pt x="430540" y="1358658"/>
                </a:lnTo>
                <a:lnTo>
                  <a:pt x="449658" y="1346350"/>
                </a:lnTo>
                <a:lnTo>
                  <a:pt x="473024" y="1328459"/>
                </a:lnTo>
                <a:lnTo>
                  <a:pt x="494452" y="1308529"/>
                </a:lnTo>
                <a:lnTo>
                  <a:pt x="513839" y="1286760"/>
                </a:lnTo>
                <a:lnTo>
                  <a:pt x="531086" y="1263351"/>
                </a:lnTo>
                <a:lnTo>
                  <a:pt x="546093" y="1238500"/>
                </a:lnTo>
                <a:lnTo>
                  <a:pt x="558757" y="1212407"/>
                </a:lnTo>
                <a:lnTo>
                  <a:pt x="568979" y="1185269"/>
                </a:lnTo>
                <a:lnTo>
                  <a:pt x="576657" y="1157287"/>
                </a:lnTo>
                <a:lnTo>
                  <a:pt x="581692" y="1128658"/>
                </a:lnTo>
                <a:lnTo>
                  <a:pt x="583738" y="1102283"/>
                </a:lnTo>
                <a:lnTo>
                  <a:pt x="583977" y="1089942"/>
                </a:lnTo>
                <a:lnTo>
                  <a:pt x="583953" y="1077242"/>
                </a:lnTo>
                <a:lnTo>
                  <a:pt x="583321" y="1051163"/>
                </a:lnTo>
                <a:lnTo>
                  <a:pt x="582243" y="1024855"/>
                </a:lnTo>
                <a:lnTo>
                  <a:pt x="581662" y="1011868"/>
                </a:lnTo>
                <a:lnTo>
                  <a:pt x="581120" y="999125"/>
                </a:lnTo>
                <a:lnTo>
                  <a:pt x="580667" y="986728"/>
                </a:lnTo>
                <a:lnTo>
                  <a:pt x="580373" y="975728"/>
                </a:lnTo>
                <a:lnTo>
                  <a:pt x="580134" y="969149"/>
                </a:lnTo>
                <a:lnTo>
                  <a:pt x="579451" y="950319"/>
                </a:lnTo>
                <a:lnTo>
                  <a:pt x="578371" y="920601"/>
                </a:lnTo>
                <a:lnTo>
                  <a:pt x="576946" y="881354"/>
                </a:lnTo>
                <a:lnTo>
                  <a:pt x="575223" y="833941"/>
                </a:lnTo>
                <a:lnTo>
                  <a:pt x="573254" y="779722"/>
                </a:lnTo>
                <a:lnTo>
                  <a:pt x="571087" y="720058"/>
                </a:lnTo>
                <a:lnTo>
                  <a:pt x="568771" y="656311"/>
                </a:lnTo>
                <a:lnTo>
                  <a:pt x="566357" y="589841"/>
                </a:lnTo>
                <a:lnTo>
                  <a:pt x="563893" y="522011"/>
                </a:lnTo>
                <a:lnTo>
                  <a:pt x="561429" y="454180"/>
                </a:lnTo>
                <a:lnTo>
                  <a:pt x="559015" y="387711"/>
                </a:lnTo>
                <a:lnTo>
                  <a:pt x="556699" y="323964"/>
                </a:lnTo>
                <a:lnTo>
                  <a:pt x="554532" y="264300"/>
                </a:lnTo>
                <a:lnTo>
                  <a:pt x="552563" y="210081"/>
                </a:lnTo>
                <a:lnTo>
                  <a:pt x="550841" y="162667"/>
                </a:lnTo>
                <a:lnTo>
                  <a:pt x="549415" y="123421"/>
                </a:lnTo>
                <a:lnTo>
                  <a:pt x="548336" y="93702"/>
                </a:lnTo>
                <a:lnTo>
                  <a:pt x="547652" y="74873"/>
                </a:lnTo>
                <a:lnTo>
                  <a:pt x="547413" y="68294"/>
                </a:lnTo>
                <a:lnTo>
                  <a:pt x="548426" y="5408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182249" y="14718648"/>
            <a:ext cx="3502109" cy="2200289"/>
          </a:xfrm>
          <a:custGeom>
            <a:avLst/>
            <a:gdLst/>
            <a:ahLst/>
            <a:cxnLst/>
            <a:rect l="l" t="t" r="r" b="b"/>
            <a:pathLst>
              <a:path w="3502109" h="2200289">
                <a:moveTo>
                  <a:pt x="58808" y="360"/>
                </a:moveTo>
                <a:lnTo>
                  <a:pt x="66712" y="0"/>
                </a:lnTo>
                <a:lnTo>
                  <a:pt x="125140" y="860"/>
                </a:lnTo>
                <a:lnTo>
                  <a:pt x="215326" y="2046"/>
                </a:lnTo>
                <a:lnTo>
                  <a:pt x="333752" y="3524"/>
                </a:lnTo>
                <a:lnTo>
                  <a:pt x="476809" y="5258"/>
                </a:lnTo>
                <a:lnTo>
                  <a:pt x="640890" y="7212"/>
                </a:lnTo>
                <a:lnTo>
                  <a:pt x="822387" y="9353"/>
                </a:lnTo>
                <a:lnTo>
                  <a:pt x="1017693" y="11644"/>
                </a:lnTo>
                <a:lnTo>
                  <a:pt x="1223201" y="14052"/>
                </a:lnTo>
                <a:lnTo>
                  <a:pt x="1435303" y="16539"/>
                </a:lnTo>
                <a:lnTo>
                  <a:pt x="1650392" y="19073"/>
                </a:lnTo>
                <a:lnTo>
                  <a:pt x="1864859" y="21617"/>
                </a:lnTo>
                <a:lnTo>
                  <a:pt x="2075098" y="24136"/>
                </a:lnTo>
                <a:lnTo>
                  <a:pt x="2277501" y="26596"/>
                </a:lnTo>
                <a:lnTo>
                  <a:pt x="2468461" y="28961"/>
                </a:lnTo>
                <a:lnTo>
                  <a:pt x="2644369" y="31197"/>
                </a:lnTo>
                <a:lnTo>
                  <a:pt x="2801620" y="33268"/>
                </a:lnTo>
                <a:lnTo>
                  <a:pt x="2936604" y="35138"/>
                </a:lnTo>
                <a:lnTo>
                  <a:pt x="3045714" y="36774"/>
                </a:lnTo>
                <a:lnTo>
                  <a:pt x="3125344" y="38140"/>
                </a:lnTo>
                <a:lnTo>
                  <a:pt x="3171886" y="39201"/>
                </a:lnTo>
                <a:lnTo>
                  <a:pt x="3210171" y="44593"/>
                </a:lnTo>
                <a:lnTo>
                  <a:pt x="3217064" y="45705"/>
                </a:lnTo>
                <a:lnTo>
                  <a:pt x="3233662" y="49722"/>
                </a:lnTo>
                <a:lnTo>
                  <a:pt x="3250028" y="54534"/>
                </a:lnTo>
                <a:lnTo>
                  <a:pt x="3266133" y="60120"/>
                </a:lnTo>
                <a:lnTo>
                  <a:pt x="3281947" y="66458"/>
                </a:lnTo>
                <a:lnTo>
                  <a:pt x="3297442" y="73528"/>
                </a:lnTo>
                <a:lnTo>
                  <a:pt x="3312588" y="81309"/>
                </a:lnTo>
                <a:lnTo>
                  <a:pt x="3327356" y="89778"/>
                </a:lnTo>
                <a:lnTo>
                  <a:pt x="3341717" y="98915"/>
                </a:lnTo>
                <a:lnTo>
                  <a:pt x="3355642" y="108699"/>
                </a:lnTo>
                <a:lnTo>
                  <a:pt x="3369101" y="119109"/>
                </a:lnTo>
                <a:lnTo>
                  <a:pt x="3382066" y="130123"/>
                </a:lnTo>
                <a:lnTo>
                  <a:pt x="3394508" y="141721"/>
                </a:lnTo>
                <a:lnTo>
                  <a:pt x="3406397" y="153881"/>
                </a:lnTo>
                <a:lnTo>
                  <a:pt x="3417704" y="166582"/>
                </a:lnTo>
                <a:lnTo>
                  <a:pt x="3428400" y="179802"/>
                </a:lnTo>
                <a:lnTo>
                  <a:pt x="3438457" y="193522"/>
                </a:lnTo>
                <a:lnTo>
                  <a:pt x="3447843" y="207719"/>
                </a:lnTo>
                <a:lnTo>
                  <a:pt x="3456532" y="222372"/>
                </a:lnTo>
                <a:lnTo>
                  <a:pt x="3464493" y="237460"/>
                </a:lnTo>
                <a:lnTo>
                  <a:pt x="3471697" y="252963"/>
                </a:lnTo>
                <a:lnTo>
                  <a:pt x="3476634" y="264104"/>
                </a:lnTo>
                <a:lnTo>
                  <a:pt x="3481219" y="276678"/>
                </a:lnTo>
                <a:lnTo>
                  <a:pt x="3485474" y="289028"/>
                </a:lnTo>
                <a:lnTo>
                  <a:pt x="3487694" y="295153"/>
                </a:lnTo>
                <a:lnTo>
                  <a:pt x="3496315" y="332272"/>
                </a:lnTo>
                <a:lnTo>
                  <a:pt x="3501536" y="370406"/>
                </a:lnTo>
                <a:lnTo>
                  <a:pt x="3502109" y="383839"/>
                </a:lnTo>
                <a:lnTo>
                  <a:pt x="3501812" y="438241"/>
                </a:lnTo>
                <a:lnTo>
                  <a:pt x="3501302" y="503876"/>
                </a:lnTo>
                <a:lnTo>
                  <a:pt x="3500603" y="579511"/>
                </a:lnTo>
                <a:lnTo>
                  <a:pt x="3499737" y="663914"/>
                </a:lnTo>
                <a:lnTo>
                  <a:pt x="3498724" y="755850"/>
                </a:lnTo>
                <a:lnTo>
                  <a:pt x="3497587" y="854087"/>
                </a:lnTo>
                <a:lnTo>
                  <a:pt x="3496347" y="957391"/>
                </a:lnTo>
                <a:lnTo>
                  <a:pt x="3495027" y="1064529"/>
                </a:lnTo>
                <a:lnTo>
                  <a:pt x="3493648" y="1174267"/>
                </a:lnTo>
                <a:lnTo>
                  <a:pt x="3492232" y="1285373"/>
                </a:lnTo>
                <a:lnTo>
                  <a:pt x="3490801" y="1396612"/>
                </a:lnTo>
                <a:lnTo>
                  <a:pt x="3489376" y="1506752"/>
                </a:lnTo>
                <a:lnTo>
                  <a:pt x="3487980" y="1614559"/>
                </a:lnTo>
                <a:lnTo>
                  <a:pt x="3486635" y="1718800"/>
                </a:lnTo>
                <a:lnTo>
                  <a:pt x="3485361" y="1818241"/>
                </a:lnTo>
                <a:lnTo>
                  <a:pt x="3484181" y="1911649"/>
                </a:lnTo>
                <a:lnTo>
                  <a:pt x="3483118" y="1997792"/>
                </a:lnTo>
                <a:lnTo>
                  <a:pt x="3482191" y="2075435"/>
                </a:lnTo>
                <a:lnTo>
                  <a:pt x="3481424" y="2143345"/>
                </a:lnTo>
                <a:lnTo>
                  <a:pt x="3480839" y="2200289"/>
                </a:lnTo>
                <a:lnTo>
                  <a:pt x="3480159" y="2144361"/>
                </a:lnTo>
                <a:lnTo>
                  <a:pt x="3479345" y="2077446"/>
                </a:lnTo>
                <a:lnTo>
                  <a:pt x="3478411" y="2000782"/>
                </a:lnTo>
                <a:lnTo>
                  <a:pt x="3477373" y="1915608"/>
                </a:lnTo>
                <a:lnTo>
                  <a:pt x="3476245" y="1823162"/>
                </a:lnTo>
                <a:lnTo>
                  <a:pt x="3475042" y="1724683"/>
                </a:lnTo>
                <a:lnTo>
                  <a:pt x="3473781" y="1621409"/>
                </a:lnTo>
                <a:lnTo>
                  <a:pt x="3472476" y="1514580"/>
                </a:lnTo>
                <a:lnTo>
                  <a:pt x="3471143" y="1405432"/>
                </a:lnTo>
                <a:lnTo>
                  <a:pt x="3469797" y="1295206"/>
                </a:lnTo>
                <a:lnTo>
                  <a:pt x="3468452" y="1185140"/>
                </a:lnTo>
                <a:lnTo>
                  <a:pt x="3467125" y="1076471"/>
                </a:lnTo>
                <a:lnTo>
                  <a:pt x="3465830" y="970439"/>
                </a:lnTo>
                <a:lnTo>
                  <a:pt x="3464583" y="868282"/>
                </a:lnTo>
                <a:lnTo>
                  <a:pt x="3463398" y="771239"/>
                </a:lnTo>
                <a:lnTo>
                  <a:pt x="3462292" y="680548"/>
                </a:lnTo>
                <a:lnTo>
                  <a:pt x="3461279" y="597448"/>
                </a:lnTo>
                <a:lnTo>
                  <a:pt x="3460375" y="523177"/>
                </a:lnTo>
                <a:lnTo>
                  <a:pt x="3459594" y="458974"/>
                </a:lnTo>
                <a:lnTo>
                  <a:pt x="3458953" y="406077"/>
                </a:lnTo>
                <a:lnTo>
                  <a:pt x="3458508" y="393417"/>
                </a:lnTo>
                <a:lnTo>
                  <a:pt x="3454340" y="355378"/>
                </a:lnTo>
                <a:lnTo>
                  <a:pt x="3446065" y="318014"/>
                </a:lnTo>
                <a:lnTo>
                  <a:pt x="3428829" y="273106"/>
                </a:lnTo>
                <a:lnTo>
                  <a:pt x="3410115" y="239194"/>
                </a:lnTo>
                <a:lnTo>
                  <a:pt x="3387482" y="207788"/>
                </a:lnTo>
                <a:lnTo>
                  <a:pt x="3361159" y="179460"/>
                </a:lnTo>
                <a:lnTo>
                  <a:pt x="3331375" y="154781"/>
                </a:lnTo>
                <a:lnTo>
                  <a:pt x="3297262" y="132794"/>
                </a:lnTo>
                <a:lnTo>
                  <a:pt x="3262403" y="116323"/>
                </a:lnTo>
                <a:lnTo>
                  <a:pt x="3225765" y="104376"/>
                </a:lnTo>
                <a:lnTo>
                  <a:pt x="3188032" y="97184"/>
                </a:lnTo>
                <a:lnTo>
                  <a:pt x="3138631" y="96428"/>
                </a:lnTo>
                <a:lnTo>
                  <a:pt x="3057507" y="96456"/>
                </a:lnTo>
                <a:lnTo>
                  <a:pt x="2947053" y="97058"/>
                </a:lnTo>
                <a:lnTo>
                  <a:pt x="2810864" y="98167"/>
                </a:lnTo>
                <a:lnTo>
                  <a:pt x="2652539" y="99718"/>
                </a:lnTo>
                <a:lnTo>
                  <a:pt x="2475672" y="101647"/>
                </a:lnTo>
                <a:lnTo>
                  <a:pt x="2283860" y="103889"/>
                </a:lnTo>
                <a:lnTo>
                  <a:pt x="2080700" y="106377"/>
                </a:lnTo>
                <a:lnTo>
                  <a:pt x="1869788" y="109048"/>
                </a:lnTo>
                <a:lnTo>
                  <a:pt x="1654721" y="111836"/>
                </a:lnTo>
                <a:lnTo>
                  <a:pt x="1439095" y="114676"/>
                </a:lnTo>
                <a:lnTo>
                  <a:pt x="1226506" y="117503"/>
                </a:lnTo>
                <a:lnTo>
                  <a:pt x="1020551" y="120251"/>
                </a:lnTo>
                <a:lnTo>
                  <a:pt x="824826" y="122857"/>
                </a:lnTo>
                <a:lnTo>
                  <a:pt x="642928" y="125255"/>
                </a:lnTo>
                <a:lnTo>
                  <a:pt x="478453" y="127379"/>
                </a:lnTo>
                <a:lnTo>
                  <a:pt x="334997" y="129165"/>
                </a:lnTo>
                <a:lnTo>
                  <a:pt x="216158" y="130548"/>
                </a:lnTo>
                <a:lnTo>
                  <a:pt x="125531" y="131462"/>
                </a:lnTo>
                <a:lnTo>
                  <a:pt x="66712" y="131843"/>
                </a:lnTo>
                <a:lnTo>
                  <a:pt x="52354" y="130450"/>
                </a:lnTo>
                <a:lnTo>
                  <a:pt x="27145" y="119233"/>
                </a:lnTo>
                <a:lnTo>
                  <a:pt x="3219" y="86329"/>
                </a:lnTo>
                <a:lnTo>
                  <a:pt x="0" y="66712"/>
                </a:lnTo>
                <a:lnTo>
                  <a:pt x="1359" y="52414"/>
                </a:lnTo>
                <a:lnTo>
                  <a:pt x="21553" y="17147"/>
                </a:lnTo>
                <a:lnTo>
                  <a:pt x="45059" y="3344"/>
                </a:lnTo>
                <a:lnTo>
                  <a:pt x="58808" y="360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405303" y="14226447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6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69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2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5" y="128734"/>
                </a:lnTo>
                <a:lnTo>
                  <a:pt x="316302" y="139306"/>
                </a:lnTo>
                <a:lnTo>
                  <a:pt x="311345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4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953859" y="14238752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7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70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1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6" y="128734"/>
                </a:lnTo>
                <a:lnTo>
                  <a:pt x="316303" y="139306"/>
                </a:lnTo>
                <a:lnTo>
                  <a:pt x="311346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5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2541684" y="18010272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70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4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1" y="491987"/>
                </a:lnTo>
                <a:lnTo>
                  <a:pt x="164573" y="485950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1992513" y="18028994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69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3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0" y="491987"/>
                </a:lnTo>
                <a:lnTo>
                  <a:pt x="164573" y="485949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01608" y="14487219"/>
            <a:ext cx="920529" cy="3387493"/>
          </a:xfrm>
          <a:custGeom>
            <a:avLst/>
            <a:gdLst/>
            <a:ahLst/>
            <a:cxnLst/>
            <a:rect l="l" t="t" r="r" b="b"/>
            <a:pathLst>
              <a:path w="920529" h="3387493">
                <a:moveTo>
                  <a:pt x="1676" y="3218092"/>
                </a:moveTo>
                <a:lnTo>
                  <a:pt x="3578" y="3102044"/>
                </a:lnTo>
                <a:lnTo>
                  <a:pt x="5680" y="2973830"/>
                </a:lnTo>
                <a:lnTo>
                  <a:pt x="7956" y="2834995"/>
                </a:lnTo>
                <a:lnTo>
                  <a:pt x="10381" y="2687083"/>
                </a:lnTo>
                <a:lnTo>
                  <a:pt x="12929" y="2531639"/>
                </a:lnTo>
                <a:lnTo>
                  <a:pt x="15576" y="2370208"/>
                </a:lnTo>
                <a:lnTo>
                  <a:pt x="18296" y="2204334"/>
                </a:lnTo>
                <a:lnTo>
                  <a:pt x="21063" y="2035563"/>
                </a:lnTo>
                <a:lnTo>
                  <a:pt x="23852" y="1865439"/>
                </a:lnTo>
                <a:lnTo>
                  <a:pt x="26638" y="1695507"/>
                </a:lnTo>
                <a:lnTo>
                  <a:pt x="29395" y="1527312"/>
                </a:lnTo>
                <a:lnTo>
                  <a:pt x="32098" y="1362397"/>
                </a:lnTo>
                <a:lnTo>
                  <a:pt x="34722" y="1202309"/>
                </a:lnTo>
                <a:lnTo>
                  <a:pt x="37241" y="1048592"/>
                </a:lnTo>
                <a:lnTo>
                  <a:pt x="39630" y="902790"/>
                </a:lnTo>
                <a:lnTo>
                  <a:pt x="41863" y="766448"/>
                </a:lnTo>
                <a:lnTo>
                  <a:pt x="43915" y="641112"/>
                </a:lnTo>
                <a:lnTo>
                  <a:pt x="45761" y="528325"/>
                </a:lnTo>
                <a:lnTo>
                  <a:pt x="47375" y="429633"/>
                </a:lnTo>
                <a:lnTo>
                  <a:pt x="47649" y="418052"/>
                </a:lnTo>
                <a:lnTo>
                  <a:pt x="47826" y="405714"/>
                </a:lnTo>
                <a:lnTo>
                  <a:pt x="47960" y="392811"/>
                </a:lnTo>
                <a:lnTo>
                  <a:pt x="48104" y="379534"/>
                </a:lnTo>
                <a:lnTo>
                  <a:pt x="48312" y="366076"/>
                </a:lnTo>
                <a:lnTo>
                  <a:pt x="48639" y="352628"/>
                </a:lnTo>
                <a:lnTo>
                  <a:pt x="49137" y="339381"/>
                </a:lnTo>
                <a:lnTo>
                  <a:pt x="49862" y="326527"/>
                </a:lnTo>
                <a:lnTo>
                  <a:pt x="52204" y="302765"/>
                </a:lnTo>
                <a:lnTo>
                  <a:pt x="56558" y="276467"/>
                </a:lnTo>
                <a:lnTo>
                  <a:pt x="62716" y="251521"/>
                </a:lnTo>
                <a:lnTo>
                  <a:pt x="70689" y="227328"/>
                </a:lnTo>
                <a:lnTo>
                  <a:pt x="80392" y="203959"/>
                </a:lnTo>
                <a:lnTo>
                  <a:pt x="91740" y="181486"/>
                </a:lnTo>
                <a:lnTo>
                  <a:pt x="104650" y="159979"/>
                </a:lnTo>
                <a:lnTo>
                  <a:pt x="119036" y="139508"/>
                </a:lnTo>
                <a:lnTo>
                  <a:pt x="134814" y="120146"/>
                </a:lnTo>
                <a:lnTo>
                  <a:pt x="151900" y="101962"/>
                </a:lnTo>
                <a:lnTo>
                  <a:pt x="170209" y="85027"/>
                </a:lnTo>
                <a:lnTo>
                  <a:pt x="189658" y="69413"/>
                </a:lnTo>
                <a:lnTo>
                  <a:pt x="210161" y="55191"/>
                </a:lnTo>
                <a:lnTo>
                  <a:pt x="231635" y="42430"/>
                </a:lnTo>
                <a:lnTo>
                  <a:pt x="253995" y="31203"/>
                </a:lnTo>
                <a:lnTo>
                  <a:pt x="277156" y="21579"/>
                </a:lnTo>
                <a:lnTo>
                  <a:pt x="301035" y="13630"/>
                </a:lnTo>
                <a:lnTo>
                  <a:pt x="325546" y="7427"/>
                </a:lnTo>
                <a:lnTo>
                  <a:pt x="350606" y="3040"/>
                </a:lnTo>
                <a:lnTo>
                  <a:pt x="376130" y="541"/>
                </a:lnTo>
                <a:lnTo>
                  <a:pt x="402034" y="0"/>
                </a:lnTo>
                <a:lnTo>
                  <a:pt x="417767" y="263"/>
                </a:lnTo>
                <a:lnTo>
                  <a:pt x="920529" y="8525"/>
                </a:lnTo>
                <a:lnTo>
                  <a:pt x="417767" y="16788"/>
                </a:lnTo>
                <a:lnTo>
                  <a:pt x="386740" y="18106"/>
                </a:lnTo>
                <a:lnTo>
                  <a:pt x="339787" y="24074"/>
                </a:lnTo>
                <a:lnTo>
                  <a:pt x="294773" y="37127"/>
                </a:lnTo>
                <a:lnTo>
                  <a:pt x="252359" y="56637"/>
                </a:lnTo>
                <a:lnTo>
                  <a:pt x="213206" y="81973"/>
                </a:lnTo>
                <a:lnTo>
                  <a:pt x="177977" y="112506"/>
                </a:lnTo>
                <a:lnTo>
                  <a:pt x="147334" y="147606"/>
                </a:lnTo>
                <a:lnTo>
                  <a:pt x="121937" y="186643"/>
                </a:lnTo>
                <a:lnTo>
                  <a:pt x="102451" y="228988"/>
                </a:lnTo>
                <a:lnTo>
                  <a:pt x="89535" y="274011"/>
                </a:lnTo>
                <a:lnTo>
                  <a:pt x="83852" y="321082"/>
                </a:lnTo>
                <a:lnTo>
                  <a:pt x="83761" y="341859"/>
                </a:lnTo>
                <a:lnTo>
                  <a:pt x="83771" y="363715"/>
                </a:lnTo>
                <a:lnTo>
                  <a:pt x="84058" y="410191"/>
                </a:lnTo>
                <a:lnTo>
                  <a:pt x="84638" y="459563"/>
                </a:lnTo>
                <a:lnTo>
                  <a:pt x="85437" y="510886"/>
                </a:lnTo>
                <a:lnTo>
                  <a:pt x="86379" y="563212"/>
                </a:lnTo>
                <a:lnTo>
                  <a:pt x="87389" y="615597"/>
                </a:lnTo>
                <a:lnTo>
                  <a:pt x="87897" y="641515"/>
                </a:lnTo>
                <a:lnTo>
                  <a:pt x="88394" y="667093"/>
                </a:lnTo>
                <a:lnTo>
                  <a:pt x="88870" y="692213"/>
                </a:lnTo>
                <a:lnTo>
                  <a:pt x="89317" y="716755"/>
                </a:lnTo>
                <a:lnTo>
                  <a:pt x="89725" y="740603"/>
                </a:lnTo>
                <a:lnTo>
                  <a:pt x="90084" y="763637"/>
                </a:lnTo>
                <a:lnTo>
                  <a:pt x="90385" y="785740"/>
                </a:lnTo>
                <a:lnTo>
                  <a:pt x="90620" y="806793"/>
                </a:lnTo>
                <a:lnTo>
                  <a:pt x="91601" y="866844"/>
                </a:lnTo>
                <a:lnTo>
                  <a:pt x="92913" y="947041"/>
                </a:lnTo>
                <a:lnTo>
                  <a:pt x="94519" y="1045177"/>
                </a:lnTo>
                <a:lnTo>
                  <a:pt x="96384" y="1159046"/>
                </a:lnTo>
                <a:lnTo>
                  <a:pt x="98470" y="1286443"/>
                </a:lnTo>
                <a:lnTo>
                  <a:pt x="100742" y="1425160"/>
                </a:lnTo>
                <a:lnTo>
                  <a:pt x="103164" y="1572993"/>
                </a:lnTo>
                <a:lnTo>
                  <a:pt x="105700" y="1727734"/>
                </a:lnTo>
                <a:lnTo>
                  <a:pt x="108313" y="1887178"/>
                </a:lnTo>
                <a:lnTo>
                  <a:pt x="110968" y="2049119"/>
                </a:lnTo>
                <a:lnTo>
                  <a:pt x="113627" y="2211351"/>
                </a:lnTo>
                <a:lnTo>
                  <a:pt x="116256" y="2371667"/>
                </a:lnTo>
                <a:lnTo>
                  <a:pt x="118819" y="2527862"/>
                </a:lnTo>
                <a:lnTo>
                  <a:pt x="121277" y="2677730"/>
                </a:lnTo>
                <a:lnTo>
                  <a:pt x="123597" y="2819063"/>
                </a:lnTo>
                <a:lnTo>
                  <a:pt x="125741" y="2949658"/>
                </a:lnTo>
                <a:lnTo>
                  <a:pt x="127674" y="3067306"/>
                </a:lnTo>
                <a:lnTo>
                  <a:pt x="129360" y="3169803"/>
                </a:lnTo>
                <a:lnTo>
                  <a:pt x="130761" y="3254942"/>
                </a:lnTo>
                <a:lnTo>
                  <a:pt x="131843" y="3320517"/>
                </a:lnTo>
                <a:lnTo>
                  <a:pt x="130528" y="3334848"/>
                </a:lnTo>
                <a:lnTo>
                  <a:pt x="126302" y="3348144"/>
                </a:lnTo>
                <a:lnTo>
                  <a:pt x="119493" y="3360065"/>
                </a:lnTo>
                <a:lnTo>
                  <a:pt x="110426" y="3370267"/>
                </a:lnTo>
                <a:lnTo>
                  <a:pt x="99429" y="3378408"/>
                </a:lnTo>
                <a:lnTo>
                  <a:pt x="86828" y="3384146"/>
                </a:lnTo>
                <a:lnTo>
                  <a:pt x="72950" y="3387139"/>
                </a:lnTo>
                <a:lnTo>
                  <a:pt x="66976" y="3387493"/>
                </a:lnTo>
                <a:lnTo>
                  <a:pt x="52729" y="3386208"/>
                </a:lnTo>
                <a:lnTo>
                  <a:pt x="39507" y="3382021"/>
                </a:lnTo>
                <a:lnTo>
                  <a:pt x="27643" y="3375270"/>
                </a:lnTo>
                <a:lnTo>
                  <a:pt x="17469" y="3366292"/>
                </a:lnTo>
                <a:lnTo>
                  <a:pt x="9320" y="3355423"/>
                </a:lnTo>
                <a:lnTo>
                  <a:pt x="3528" y="3343000"/>
                </a:lnTo>
                <a:lnTo>
                  <a:pt x="426" y="3329361"/>
                </a:lnTo>
                <a:lnTo>
                  <a:pt x="0" y="3320517"/>
                </a:lnTo>
                <a:lnTo>
                  <a:pt x="1676" y="321809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62607" y="17807560"/>
            <a:ext cx="4750314" cy="812330"/>
          </a:xfrm>
          <a:custGeom>
            <a:avLst/>
            <a:gdLst/>
            <a:ahLst/>
            <a:cxnLst/>
            <a:rect l="l" t="t" r="r" b="b"/>
            <a:pathLst>
              <a:path w="4750314" h="812330">
                <a:moveTo>
                  <a:pt x="705" y="434392"/>
                </a:moveTo>
                <a:lnTo>
                  <a:pt x="126" y="421552"/>
                </a:lnTo>
                <a:lnTo>
                  <a:pt x="0" y="412581"/>
                </a:lnTo>
                <a:lnTo>
                  <a:pt x="56" y="407320"/>
                </a:lnTo>
                <a:lnTo>
                  <a:pt x="198" y="393944"/>
                </a:lnTo>
                <a:lnTo>
                  <a:pt x="388" y="376059"/>
                </a:lnTo>
                <a:lnTo>
                  <a:pt x="589" y="357273"/>
                </a:lnTo>
                <a:lnTo>
                  <a:pt x="760" y="341195"/>
                </a:lnTo>
                <a:lnTo>
                  <a:pt x="864" y="331433"/>
                </a:lnTo>
                <a:lnTo>
                  <a:pt x="878" y="330047"/>
                </a:lnTo>
                <a:lnTo>
                  <a:pt x="5010" y="0"/>
                </a:lnTo>
                <a:lnTo>
                  <a:pt x="9141" y="330047"/>
                </a:lnTo>
                <a:lnTo>
                  <a:pt x="10283" y="412493"/>
                </a:lnTo>
                <a:lnTo>
                  <a:pt x="13496" y="450962"/>
                </a:lnTo>
                <a:lnTo>
                  <a:pt x="21003" y="488809"/>
                </a:lnTo>
                <a:lnTo>
                  <a:pt x="32788" y="525508"/>
                </a:lnTo>
                <a:lnTo>
                  <a:pt x="48836" y="560533"/>
                </a:lnTo>
                <a:lnTo>
                  <a:pt x="71964" y="597753"/>
                </a:lnTo>
                <a:lnTo>
                  <a:pt x="102695" y="634691"/>
                </a:lnTo>
                <a:lnTo>
                  <a:pt x="138583" y="666614"/>
                </a:lnTo>
                <a:lnTo>
                  <a:pt x="178735" y="693001"/>
                </a:lnTo>
                <a:lnTo>
                  <a:pt x="222257" y="713330"/>
                </a:lnTo>
                <a:lnTo>
                  <a:pt x="268255" y="727080"/>
                </a:lnTo>
                <a:lnTo>
                  <a:pt x="315835" y="733730"/>
                </a:lnTo>
                <a:lnTo>
                  <a:pt x="331893" y="734279"/>
                </a:lnTo>
                <a:lnTo>
                  <a:pt x="499749" y="732387"/>
                </a:lnTo>
                <a:lnTo>
                  <a:pt x="682995" y="730262"/>
                </a:lnTo>
                <a:lnTo>
                  <a:pt x="879938" y="727928"/>
                </a:lnTo>
                <a:lnTo>
                  <a:pt x="1088887" y="725410"/>
                </a:lnTo>
                <a:lnTo>
                  <a:pt x="1308149" y="722734"/>
                </a:lnTo>
                <a:lnTo>
                  <a:pt x="1536030" y="719924"/>
                </a:lnTo>
                <a:lnTo>
                  <a:pt x="1770839" y="717005"/>
                </a:lnTo>
                <a:lnTo>
                  <a:pt x="2010882" y="714002"/>
                </a:lnTo>
                <a:lnTo>
                  <a:pt x="2254467" y="710940"/>
                </a:lnTo>
                <a:lnTo>
                  <a:pt x="2499902" y="707844"/>
                </a:lnTo>
                <a:lnTo>
                  <a:pt x="2745494" y="704738"/>
                </a:lnTo>
                <a:lnTo>
                  <a:pt x="2989550" y="701649"/>
                </a:lnTo>
                <a:lnTo>
                  <a:pt x="3230378" y="698600"/>
                </a:lnTo>
                <a:lnTo>
                  <a:pt x="3466285" y="695616"/>
                </a:lnTo>
                <a:lnTo>
                  <a:pt x="3695578" y="692723"/>
                </a:lnTo>
                <a:lnTo>
                  <a:pt x="3916566" y="689945"/>
                </a:lnTo>
                <a:lnTo>
                  <a:pt x="4127554" y="687308"/>
                </a:lnTo>
                <a:lnTo>
                  <a:pt x="4326851" y="684836"/>
                </a:lnTo>
                <a:lnTo>
                  <a:pt x="4512764" y="682554"/>
                </a:lnTo>
                <a:lnTo>
                  <a:pt x="4683601" y="680487"/>
                </a:lnTo>
                <a:lnTo>
                  <a:pt x="4697959" y="681876"/>
                </a:lnTo>
                <a:lnTo>
                  <a:pt x="4733336" y="702219"/>
                </a:lnTo>
                <a:lnTo>
                  <a:pt x="4750002" y="739910"/>
                </a:lnTo>
                <a:lnTo>
                  <a:pt x="4750314" y="745617"/>
                </a:lnTo>
                <a:lnTo>
                  <a:pt x="4748955" y="759915"/>
                </a:lnTo>
                <a:lnTo>
                  <a:pt x="4728761" y="795182"/>
                </a:lnTo>
                <a:lnTo>
                  <a:pt x="4691505" y="811970"/>
                </a:lnTo>
                <a:lnTo>
                  <a:pt x="4683513" y="812330"/>
                </a:lnTo>
                <a:lnTo>
                  <a:pt x="4511904" y="810188"/>
                </a:lnTo>
                <a:lnTo>
                  <a:pt x="4325572" y="807862"/>
                </a:lnTo>
                <a:lnTo>
                  <a:pt x="4126175" y="805373"/>
                </a:lnTo>
                <a:lnTo>
                  <a:pt x="3915367" y="802741"/>
                </a:lnTo>
                <a:lnTo>
                  <a:pt x="3694805" y="799988"/>
                </a:lnTo>
                <a:lnTo>
                  <a:pt x="3466144" y="797133"/>
                </a:lnTo>
                <a:lnTo>
                  <a:pt x="3231040" y="794198"/>
                </a:lnTo>
                <a:lnTo>
                  <a:pt x="2991148" y="791203"/>
                </a:lnTo>
                <a:lnTo>
                  <a:pt x="2748126" y="788169"/>
                </a:lnTo>
                <a:lnTo>
                  <a:pt x="2503627" y="785116"/>
                </a:lnTo>
                <a:lnTo>
                  <a:pt x="2259308" y="782065"/>
                </a:lnTo>
                <a:lnTo>
                  <a:pt x="2016825" y="779036"/>
                </a:lnTo>
                <a:lnTo>
                  <a:pt x="1777834" y="776051"/>
                </a:lnTo>
                <a:lnTo>
                  <a:pt x="1543989" y="773130"/>
                </a:lnTo>
                <a:lnTo>
                  <a:pt x="1316948" y="770293"/>
                </a:lnTo>
                <a:lnTo>
                  <a:pt x="1098365" y="767561"/>
                </a:lnTo>
                <a:lnTo>
                  <a:pt x="889897" y="764955"/>
                </a:lnTo>
                <a:lnTo>
                  <a:pt x="693199" y="762496"/>
                </a:lnTo>
                <a:lnTo>
                  <a:pt x="509927" y="760204"/>
                </a:lnTo>
                <a:lnTo>
                  <a:pt x="341737" y="758099"/>
                </a:lnTo>
                <a:lnTo>
                  <a:pt x="303350" y="755318"/>
                </a:lnTo>
                <a:lnTo>
                  <a:pt x="288736" y="753001"/>
                </a:lnTo>
                <a:lnTo>
                  <a:pt x="276643" y="750930"/>
                </a:lnTo>
                <a:lnTo>
                  <a:pt x="263944" y="748166"/>
                </a:lnTo>
                <a:lnTo>
                  <a:pt x="251145" y="744836"/>
                </a:lnTo>
                <a:lnTo>
                  <a:pt x="238754" y="741064"/>
                </a:lnTo>
                <a:lnTo>
                  <a:pt x="227275" y="736975"/>
                </a:lnTo>
                <a:lnTo>
                  <a:pt x="227122" y="736916"/>
                </a:lnTo>
                <a:lnTo>
                  <a:pt x="215037" y="732321"/>
                </a:lnTo>
                <a:lnTo>
                  <a:pt x="203138" y="727256"/>
                </a:lnTo>
                <a:lnTo>
                  <a:pt x="191438" y="721732"/>
                </a:lnTo>
                <a:lnTo>
                  <a:pt x="179954" y="715762"/>
                </a:lnTo>
                <a:lnTo>
                  <a:pt x="168700" y="709357"/>
                </a:lnTo>
                <a:lnTo>
                  <a:pt x="157691" y="702531"/>
                </a:lnTo>
                <a:lnTo>
                  <a:pt x="146943" y="695295"/>
                </a:lnTo>
                <a:lnTo>
                  <a:pt x="136470" y="687661"/>
                </a:lnTo>
                <a:lnTo>
                  <a:pt x="126288" y="679641"/>
                </a:lnTo>
                <a:lnTo>
                  <a:pt x="116412" y="671248"/>
                </a:lnTo>
                <a:lnTo>
                  <a:pt x="106858" y="662494"/>
                </a:lnTo>
                <a:lnTo>
                  <a:pt x="97639" y="653390"/>
                </a:lnTo>
                <a:lnTo>
                  <a:pt x="88772" y="643950"/>
                </a:lnTo>
                <a:lnTo>
                  <a:pt x="80272" y="634185"/>
                </a:lnTo>
                <a:lnTo>
                  <a:pt x="72153" y="624107"/>
                </a:lnTo>
                <a:lnTo>
                  <a:pt x="64431" y="613729"/>
                </a:lnTo>
                <a:lnTo>
                  <a:pt x="57121" y="603063"/>
                </a:lnTo>
                <a:lnTo>
                  <a:pt x="50364" y="592328"/>
                </a:lnTo>
                <a:lnTo>
                  <a:pt x="43792" y="581254"/>
                </a:lnTo>
                <a:lnTo>
                  <a:pt x="37675" y="569934"/>
                </a:lnTo>
                <a:lnTo>
                  <a:pt x="32014" y="558384"/>
                </a:lnTo>
                <a:lnTo>
                  <a:pt x="26810" y="546624"/>
                </a:lnTo>
                <a:lnTo>
                  <a:pt x="22064" y="534673"/>
                </a:lnTo>
                <a:lnTo>
                  <a:pt x="17777" y="522548"/>
                </a:lnTo>
                <a:lnTo>
                  <a:pt x="13950" y="510269"/>
                </a:lnTo>
                <a:lnTo>
                  <a:pt x="10584" y="497854"/>
                </a:lnTo>
                <a:lnTo>
                  <a:pt x="7680" y="485322"/>
                </a:lnTo>
                <a:lnTo>
                  <a:pt x="5240" y="472691"/>
                </a:lnTo>
                <a:lnTo>
                  <a:pt x="3263" y="459980"/>
                </a:lnTo>
                <a:lnTo>
                  <a:pt x="1751" y="447207"/>
                </a:lnTo>
                <a:lnTo>
                  <a:pt x="705" y="4343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540697" y="15747901"/>
            <a:ext cx="557873" cy="2809291"/>
          </a:xfrm>
          <a:custGeom>
            <a:avLst/>
            <a:gdLst/>
            <a:ahLst/>
            <a:cxnLst/>
            <a:rect l="l" t="t" r="r" b="b"/>
            <a:pathLst>
              <a:path w="557873" h="2809291">
                <a:moveTo>
                  <a:pt x="524630" y="8066"/>
                </a:moveTo>
                <a:lnTo>
                  <a:pt x="533868" y="14230"/>
                </a:lnTo>
                <a:lnTo>
                  <a:pt x="541992" y="22152"/>
                </a:lnTo>
                <a:lnTo>
                  <a:pt x="548731" y="31842"/>
                </a:lnTo>
                <a:lnTo>
                  <a:pt x="553811" y="43311"/>
                </a:lnTo>
                <a:lnTo>
                  <a:pt x="556961" y="56572"/>
                </a:lnTo>
                <a:lnTo>
                  <a:pt x="557873" y="66979"/>
                </a:lnTo>
                <a:lnTo>
                  <a:pt x="556016" y="153949"/>
                </a:lnTo>
                <a:lnTo>
                  <a:pt x="553944" y="251012"/>
                </a:lnTo>
                <a:lnTo>
                  <a:pt x="551681" y="357032"/>
                </a:lnTo>
                <a:lnTo>
                  <a:pt x="549250" y="470874"/>
                </a:lnTo>
                <a:lnTo>
                  <a:pt x="546676" y="591404"/>
                </a:lnTo>
                <a:lnTo>
                  <a:pt x="543984" y="717486"/>
                </a:lnTo>
                <a:lnTo>
                  <a:pt x="541198" y="847986"/>
                </a:lnTo>
                <a:lnTo>
                  <a:pt x="538341" y="981767"/>
                </a:lnTo>
                <a:lnTo>
                  <a:pt x="535438" y="1117695"/>
                </a:lnTo>
                <a:lnTo>
                  <a:pt x="532514" y="1254635"/>
                </a:lnTo>
                <a:lnTo>
                  <a:pt x="529593" y="1391452"/>
                </a:lnTo>
                <a:lnTo>
                  <a:pt x="526698" y="1527010"/>
                </a:lnTo>
                <a:lnTo>
                  <a:pt x="523855" y="1660175"/>
                </a:lnTo>
                <a:lnTo>
                  <a:pt x="521086" y="1789811"/>
                </a:lnTo>
                <a:lnTo>
                  <a:pt x="518418" y="1914784"/>
                </a:lnTo>
                <a:lnTo>
                  <a:pt x="515874" y="2033958"/>
                </a:lnTo>
                <a:lnTo>
                  <a:pt x="513477" y="2146198"/>
                </a:lnTo>
                <a:lnTo>
                  <a:pt x="511253" y="2250369"/>
                </a:lnTo>
                <a:lnTo>
                  <a:pt x="509226" y="2345335"/>
                </a:lnTo>
                <a:lnTo>
                  <a:pt x="507420" y="2429963"/>
                </a:lnTo>
                <a:lnTo>
                  <a:pt x="507211" y="2442520"/>
                </a:lnTo>
                <a:lnTo>
                  <a:pt x="506917" y="2455211"/>
                </a:lnTo>
                <a:lnTo>
                  <a:pt x="505805" y="2480810"/>
                </a:lnTo>
                <a:lnTo>
                  <a:pt x="503542" y="2506398"/>
                </a:lnTo>
                <a:lnTo>
                  <a:pt x="499588" y="2531613"/>
                </a:lnTo>
                <a:lnTo>
                  <a:pt x="494412" y="2552753"/>
                </a:lnTo>
                <a:lnTo>
                  <a:pt x="488556" y="2573083"/>
                </a:lnTo>
                <a:lnTo>
                  <a:pt x="481388" y="2592906"/>
                </a:lnTo>
                <a:lnTo>
                  <a:pt x="472966" y="2612173"/>
                </a:lnTo>
                <a:lnTo>
                  <a:pt x="463348" y="2630837"/>
                </a:lnTo>
                <a:lnTo>
                  <a:pt x="452589" y="2648848"/>
                </a:lnTo>
                <a:lnTo>
                  <a:pt x="440747" y="2666160"/>
                </a:lnTo>
                <a:lnTo>
                  <a:pt x="427880" y="2682722"/>
                </a:lnTo>
                <a:lnTo>
                  <a:pt x="414044" y="2698488"/>
                </a:lnTo>
                <a:lnTo>
                  <a:pt x="399298" y="2713408"/>
                </a:lnTo>
                <a:lnTo>
                  <a:pt x="383697" y="2727434"/>
                </a:lnTo>
                <a:lnTo>
                  <a:pt x="367298" y="2740518"/>
                </a:lnTo>
                <a:lnTo>
                  <a:pt x="350161" y="2752612"/>
                </a:lnTo>
                <a:lnTo>
                  <a:pt x="332340" y="2763668"/>
                </a:lnTo>
                <a:lnTo>
                  <a:pt x="313894" y="2773636"/>
                </a:lnTo>
                <a:lnTo>
                  <a:pt x="294879" y="2782469"/>
                </a:lnTo>
                <a:lnTo>
                  <a:pt x="275354" y="2790118"/>
                </a:lnTo>
                <a:lnTo>
                  <a:pt x="255374" y="2796536"/>
                </a:lnTo>
                <a:lnTo>
                  <a:pt x="234997" y="2801673"/>
                </a:lnTo>
                <a:lnTo>
                  <a:pt x="214281" y="2805482"/>
                </a:lnTo>
                <a:lnTo>
                  <a:pt x="193282" y="2807914"/>
                </a:lnTo>
                <a:lnTo>
                  <a:pt x="169849" y="2809016"/>
                </a:lnTo>
                <a:lnTo>
                  <a:pt x="144722" y="2809291"/>
                </a:lnTo>
                <a:lnTo>
                  <a:pt x="131708" y="2809188"/>
                </a:lnTo>
                <a:lnTo>
                  <a:pt x="105151" y="2808642"/>
                </a:lnTo>
                <a:lnTo>
                  <a:pt x="78382" y="2807831"/>
                </a:lnTo>
                <a:lnTo>
                  <a:pt x="65104" y="2807397"/>
                </a:lnTo>
                <a:lnTo>
                  <a:pt x="51995" y="2806980"/>
                </a:lnTo>
                <a:lnTo>
                  <a:pt x="39131" y="2806610"/>
                </a:lnTo>
                <a:lnTo>
                  <a:pt x="26584" y="2806315"/>
                </a:lnTo>
                <a:lnTo>
                  <a:pt x="14430" y="2806122"/>
                </a:lnTo>
                <a:lnTo>
                  <a:pt x="0" y="2806068"/>
                </a:lnTo>
                <a:lnTo>
                  <a:pt x="11408" y="2805707"/>
                </a:lnTo>
                <a:lnTo>
                  <a:pt x="23387" y="2805415"/>
                </a:lnTo>
                <a:lnTo>
                  <a:pt x="35849" y="2805172"/>
                </a:lnTo>
                <a:lnTo>
                  <a:pt x="48704" y="2804963"/>
                </a:lnTo>
                <a:lnTo>
                  <a:pt x="61864" y="2804770"/>
                </a:lnTo>
                <a:lnTo>
                  <a:pt x="75238" y="2804575"/>
                </a:lnTo>
                <a:lnTo>
                  <a:pt x="88738" y="2804362"/>
                </a:lnTo>
                <a:lnTo>
                  <a:pt x="102276" y="2804112"/>
                </a:lnTo>
                <a:lnTo>
                  <a:pt x="115761" y="2803810"/>
                </a:lnTo>
                <a:lnTo>
                  <a:pt x="129105" y="2803438"/>
                </a:lnTo>
                <a:lnTo>
                  <a:pt x="142219" y="2802978"/>
                </a:lnTo>
                <a:lnTo>
                  <a:pt x="167401" y="2801727"/>
                </a:lnTo>
                <a:lnTo>
                  <a:pt x="190593" y="2799918"/>
                </a:lnTo>
                <a:lnTo>
                  <a:pt x="213430" y="2796403"/>
                </a:lnTo>
                <a:lnTo>
                  <a:pt x="234096" y="2791625"/>
                </a:lnTo>
                <a:lnTo>
                  <a:pt x="254339" y="2785463"/>
                </a:lnTo>
                <a:lnTo>
                  <a:pt x="274096" y="2777973"/>
                </a:lnTo>
                <a:lnTo>
                  <a:pt x="293306" y="2769212"/>
                </a:lnTo>
                <a:lnTo>
                  <a:pt x="311906" y="2759237"/>
                </a:lnTo>
                <a:lnTo>
                  <a:pt x="329835" y="2748105"/>
                </a:lnTo>
                <a:lnTo>
                  <a:pt x="347030" y="2735871"/>
                </a:lnTo>
                <a:lnTo>
                  <a:pt x="363430" y="2722593"/>
                </a:lnTo>
                <a:lnTo>
                  <a:pt x="378972" y="2708328"/>
                </a:lnTo>
                <a:lnTo>
                  <a:pt x="393595" y="2693132"/>
                </a:lnTo>
                <a:lnTo>
                  <a:pt x="407236" y="2677062"/>
                </a:lnTo>
                <a:lnTo>
                  <a:pt x="419833" y="2660174"/>
                </a:lnTo>
                <a:lnTo>
                  <a:pt x="431325" y="2642526"/>
                </a:lnTo>
                <a:lnTo>
                  <a:pt x="441649" y="2624174"/>
                </a:lnTo>
                <a:lnTo>
                  <a:pt x="450743" y="2605174"/>
                </a:lnTo>
                <a:lnTo>
                  <a:pt x="458545" y="2585583"/>
                </a:lnTo>
                <a:lnTo>
                  <a:pt x="464993" y="2565459"/>
                </a:lnTo>
                <a:lnTo>
                  <a:pt x="470026" y="2544857"/>
                </a:lnTo>
                <a:lnTo>
                  <a:pt x="473581" y="2523835"/>
                </a:lnTo>
                <a:lnTo>
                  <a:pt x="476334" y="2498737"/>
                </a:lnTo>
                <a:lnTo>
                  <a:pt x="477196" y="2473063"/>
                </a:lnTo>
                <a:lnTo>
                  <a:pt x="477130" y="2460372"/>
                </a:lnTo>
                <a:lnTo>
                  <a:pt x="477009" y="2454046"/>
                </a:lnTo>
                <a:lnTo>
                  <a:pt x="476802" y="2445906"/>
                </a:lnTo>
                <a:lnTo>
                  <a:pt x="476381" y="2427313"/>
                </a:lnTo>
                <a:lnTo>
                  <a:pt x="475770" y="2399411"/>
                </a:lnTo>
                <a:lnTo>
                  <a:pt x="474991" y="2363346"/>
                </a:lnTo>
                <a:lnTo>
                  <a:pt x="474070" y="2320261"/>
                </a:lnTo>
                <a:lnTo>
                  <a:pt x="473028" y="2271302"/>
                </a:lnTo>
                <a:lnTo>
                  <a:pt x="471890" y="2217613"/>
                </a:lnTo>
                <a:lnTo>
                  <a:pt x="470679" y="2160340"/>
                </a:lnTo>
                <a:lnTo>
                  <a:pt x="469418" y="2100627"/>
                </a:lnTo>
                <a:lnTo>
                  <a:pt x="468131" y="2039619"/>
                </a:lnTo>
                <a:lnTo>
                  <a:pt x="466842" y="1978460"/>
                </a:lnTo>
                <a:lnTo>
                  <a:pt x="465573" y="1918296"/>
                </a:lnTo>
                <a:lnTo>
                  <a:pt x="464349" y="1860271"/>
                </a:lnTo>
                <a:lnTo>
                  <a:pt x="463192" y="1805531"/>
                </a:lnTo>
                <a:lnTo>
                  <a:pt x="462127" y="1755219"/>
                </a:lnTo>
                <a:lnTo>
                  <a:pt x="461176" y="1710481"/>
                </a:lnTo>
                <a:lnTo>
                  <a:pt x="460364" y="1672461"/>
                </a:lnTo>
                <a:lnTo>
                  <a:pt x="459713" y="1642305"/>
                </a:lnTo>
                <a:lnTo>
                  <a:pt x="459247" y="1621157"/>
                </a:lnTo>
                <a:lnTo>
                  <a:pt x="458990" y="1610161"/>
                </a:lnTo>
                <a:lnTo>
                  <a:pt x="458751" y="1598973"/>
                </a:lnTo>
                <a:lnTo>
                  <a:pt x="458067" y="1566952"/>
                </a:lnTo>
                <a:lnTo>
                  <a:pt x="456988" y="1516413"/>
                </a:lnTo>
                <a:lnTo>
                  <a:pt x="455562" y="1449670"/>
                </a:lnTo>
                <a:lnTo>
                  <a:pt x="453840" y="1369039"/>
                </a:lnTo>
                <a:lnTo>
                  <a:pt x="451871" y="1276834"/>
                </a:lnTo>
                <a:lnTo>
                  <a:pt x="449704" y="1175370"/>
                </a:lnTo>
                <a:lnTo>
                  <a:pt x="447388" y="1066961"/>
                </a:lnTo>
                <a:lnTo>
                  <a:pt x="444974" y="953923"/>
                </a:lnTo>
                <a:lnTo>
                  <a:pt x="442510" y="838570"/>
                </a:lnTo>
                <a:lnTo>
                  <a:pt x="440046" y="723217"/>
                </a:lnTo>
                <a:lnTo>
                  <a:pt x="437632" y="610179"/>
                </a:lnTo>
                <a:lnTo>
                  <a:pt x="435316" y="501771"/>
                </a:lnTo>
                <a:lnTo>
                  <a:pt x="433149" y="400306"/>
                </a:lnTo>
                <a:lnTo>
                  <a:pt x="431180" y="308101"/>
                </a:lnTo>
                <a:lnTo>
                  <a:pt x="429457" y="227470"/>
                </a:lnTo>
                <a:lnTo>
                  <a:pt x="428032" y="160727"/>
                </a:lnTo>
                <a:lnTo>
                  <a:pt x="426952" y="110188"/>
                </a:lnTo>
                <a:lnTo>
                  <a:pt x="426268" y="78167"/>
                </a:lnTo>
                <a:lnTo>
                  <a:pt x="426029" y="66979"/>
                </a:lnTo>
                <a:lnTo>
                  <a:pt x="427391" y="52950"/>
                </a:lnTo>
                <a:lnTo>
                  <a:pt x="430906" y="40541"/>
                </a:lnTo>
                <a:lnTo>
                  <a:pt x="436304" y="29764"/>
                </a:lnTo>
                <a:lnTo>
                  <a:pt x="443311" y="20630"/>
                </a:lnTo>
                <a:lnTo>
                  <a:pt x="451655" y="13149"/>
                </a:lnTo>
                <a:lnTo>
                  <a:pt x="461064" y="7335"/>
                </a:lnTo>
                <a:lnTo>
                  <a:pt x="471265" y="3198"/>
                </a:lnTo>
                <a:lnTo>
                  <a:pt x="481987" y="749"/>
                </a:lnTo>
                <a:lnTo>
                  <a:pt x="492956" y="0"/>
                </a:lnTo>
                <a:lnTo>
                  <a:pt x="503902" y="962"/>
                </a:lnTo>
                <a:lnTo>
                  <a:pt x="514550" y="3647"/>
                </a:lnTo>
                <a:lnTo>
                  <a:pt x="524630" y="8066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717504" y="14429823"/>
            <a:ext cx="4326918" cy="1385145"/>
          </a:xfrm>
          <a:custGeom>
            <a:avLst/>
            <a:gdLst/>
            <a:ahLst/>
            <a:cxnLst/>
            <a:rect l="l" t="t" r="r" b="b"/>
            <a:pathLst>
              <a:path w="4326918" h="1385145">
                <a:moveTo>
                  <a:pt x="66536" y="0"/>
                </a:moveTo>
                <a:lnTo>
                  <a:pt x="209898" y="2219"/>
                </a:lnTo>
                <a:lnTo>
                  <a:pt x="371080" y="4452"/>
                </a:lnTo>
                <a:lnTo>
                  <a:pt x="548075" y="6702"/>
                </a:lnTo>
                <a:lnTo>
                  <a:pt x="738875" y="8974"/>
                </a:lnTo>
                <a:lnTo>
                  <a:pt x="941471" y="11273"/>
                </a:lnTo>
                <a:lnTo>
                  <a:pt x="1153854" y="13605"/>
                </a:lnTo>
                <a:lnTo>
                  <a:pt x="1374018" y="15973"/>
                </a:lnTo>
                <a:lnTo>
                  <a:pt x="1599953" y="18383"/>
                </a:lnTo>
                <a:lnTo>
                  <a:pt x="1829652" y="20839"/>
                </a:lnTo>
                <a:lnTo>
                  <a:pt x="2061106" y="23347"/>
                </a:lnTo>
                <a:lnTo>
                  <a:pt x="2292306" y="25910"/>
                </a:lnTo>
                <a:lnTo>
                  <a:pt x="2521246" y="28535"/>
                </a:lnTo>
                <a:lnTo>
                  <a:pt x="2745915" y="31225"/>
                </a:lnTo>
                <a:lnTo>
                  <a:pt x="2964307" y="33985"/>
                </a:lnTo>
                <a:lnTo>
                  <a:pt x="3174413" y="36821"/>
                </a:lnTo>
                <a:lnTo>
                  <a:pt x="3374224" y="39737"/>
                </a:lnTo>
                <a:lnTo>
                  <a:pt x="3561733" y="42737"/>
                </a:lnTo>
                <a:lnTo>
                  <a:pt x="3734931" y="45828"/>
                </a:lnTo>
                <a:lnTo>
                  <a:pt x="3891810" y="49013"/>
                </a:lnTo>
                <a:lnTo>
                  <a:pt x="4030361" y="52297"/>
                </a:lnTo>
                <a:lnTo>
                  <a:pt x="4067859" y="60291"/>
                </a:lnTo>
                <a:lnTo>
                  <a:pt x="4109039" y="74233"/>
                </a:lnTo>
                <a:lnTo>
                  <a:pt x="4115796" y="76820"/>
                </a:lnTo>
                <a:lnTo>
                  <a:pt x="4132935" y="84800"/>
                </a:lnTo>
                <a:lnTo>
                  <a:pt x="4149553" y="93708"/>
                </a:lnTo>
                <a:lnTo>
                  <a:pt x="4165620" y="103506"/>
                </a:lnTo>
                <a:lnTo>
                  <a:pt x="4181106" y="114151"/>
                </a:lnTo>
                <a:lnTo>
                  <a:pt x="4195982" y="125605"/>
                </a:lnTo>
                <a:lnTo>
                  <a:pt x="4210219" y="137827"/>
                </a:lnTo>
                <a:lnTo>
                  <a:pt x="4223786" y="150776"/>
                </a:lnTo>
                <a:lnTo>
                  <a:pt x="4236654" y="164413"/>
                </a:lnTo>
                <a:lnTo>
                  <a:pt x="4248794" y="178698"/>
                </a:lnTo>
                <a:lnTo>
                  <a:pt x="4260175" y="193589"/>
                </a:lnTo>
                <a:lnTo>
                  <a:pt x="4270769" y="209048"/>
                </a:lnTo>
                <a:lnTo>
                  <a:pt x="4280545" y="225033"/>
                </a:lnTo>
                <a:lnTo>
                  <a:pt x="4289474" y="241505"/>
                </a:lnTo>
                <a:lnTo>
                  <a:pt x="4297527" y="258423"/>
                </a:lnTo>
                <a:lnTo>
                  <a:pt x="4304674" y="275747"/>
                </a:lnTo>
                <a:lnTo>
                  <a:pt x="4310884" y="293437"/>
                </a:lnTo>
                <a:lnTo>
                  <a:pt x="4316130" y="311453"/>
                </a:lnTo>
                <a:lnTo>
                  <a:pt x="4320380" y="329754"/>
                </a:lnTo>
                <a:lnTo>
                  <a:pt x="4323606" y="348300"/>
                </a:lnTo>
                <a:lnTo>
                  <a:pt x="4325778" y="367051"/>
                </a:lnTo>
                <a:lnTo>
                  <a:pt x="4326648" y="390359"/>
                </a:lnTo>
                <a:lnTo>
                  <a:pt x="4326918" y="428999"/>
                </a:lnTo>
                <a:lnTo>
                  <a:pt x="4326815" y="442422"/>
                </a:lnTo>
                <a:lnTo>
                  <a:pt x="4326650" y="455932"/>
                </a:lnTo>
                <a:lnTo>
                  <a:pt x="4326445" y="469421"/>
                </a:lnTo>
                <a:lnTo>
                  <a:pt x="4326219" y="482778"/>
                </a:lnTo>
                <a:lnTo>
                  <a:pt x="4325994" y="495895"/>
                </a:lnTo>
                <a:lnTo>
                  <a:pt x="4325791" y="508661"/>
                </a:lnTo>
                <a:lnTo>
                  <a:pt x="4325630" y="520966"/>
                </a:lnTo>
                <a:lnTo>
                  <a:pt x="4325532" y="532702"/>
                </a:lnTo>
                <a:lnTo>
                  <a:pt x="4325514" y="537744"/>
                </a:lnTo>
                <a:lnTo>
                  <a:pt x="4325272" y="558159"/>
                </a:lnTo>
                <a:lnTo>
                  <a:pt x="4324946" y="585315"/>
                </a:lnTo>
                <a:lnTo>
                  <a:pt x="4324546" y="618475"/>
                </a:lnTo>
                <a:lnTo>
                  <a:pt x="4324082" y="656901"/>
                </a:lnTo>
                <a:lnTo>
                  <a:pt x="4323561" y="699853"/>
                </a:lnTo>
                <a:lnTo>
                  <a:pt x="4322994" y="746593"/>
                </a:lnTo>
                <a:lnTo>
                  <a:pt x="4322389" y="796383"/>
                </a:lnTo>
                <a:lnTo>
                  <a:pt x="4321755" y="848484"/>
                </a:lnTo>
                <a:lnTo>
                  <a:pt x="4321102" y="902158"/>
                </a:lnTo>
                <a:lnTo>
                  <a:pt x="4320438" y="956666"/>
                </a:lnTo>
                <a:lnTo>
                  <a:pt x="4319773" y="1011269"/>
                </a:lnTo>
                <a:lnTo>
                  <a:pt x="4319116" y="1065229"/>
                </a:lnTo>
                <a:lnTo>
                  <a:pt x="4318476" y="1117809"/>
                </a:lnTo>
                <a:lnTo>
                  <a:pt x="4317861" y="1168268"/>
                </a:lnTo>
                <a:lnTo>
                  <a:pt x="4317282" y="1215868"/>
                </a:lnTo>
                <a:lnTo>
                  <a:pt x="4316747" y="1259872"/>
                </a:lnTo>
                <a:lnTo>
                  <a:pt x="4316265" y="1299540"/>
                </a:lnTo>
                <a:lnTo>
                  <a:pt x="4315846" y="1334134"/>
                </a:lnTo>
                <a:lnTo>
                  <a:pt x="4315498" y="1362915"/>
                </a:lnTo>
                <a:lnTo>
                  <a:pt x="4315231" y="1385145"/>
                </a:lnTo>
                <a:lnTo>
                  <a:pt x="4314997" y="1362383"/>
                </a:lnTo>
                <a:lnTo>
                  <a:pt x="4314674" y="1333208"/>
                </a:lnTo>
                <a:lnTo>
                  <a:pt x="4314271" y="1298346"/>
                </a:lnTo>
                <a:lnTo>
                  <a:pt x="4313798" y="1258522"/>
                </a:lnTo>
                <a:lnTo>
                  <a:pt x="4313265" y="1214459"/>
                </a:lnTo>
                <a:lnTo>
                  <a:pt x="4312682" y="1166883"/>
                </a:lnTo>
                <a:lnTo>
                  <a:pt x="4312060" y="1116519"/>
                </a:lnTo>
                <a:lnTo>
                  <a:pt x="4311408" y="1064090"/>
                </a:lnTo>
                <a:lnTo>
                  <a:pt x="4310737" y="1010323"/>
                </a:lnTo>
                <a:lnTo>
                  <a:pt x="4310056" y="955941"/>
                </a:lnTo>
                <a:lnTo>
                  <a:pt x="4309375" y="901668"/>
                </a:lnTo>
                <a:lnTo>
                  <a:pt x="4308706" y="848231"/>
                </a:lnTo>
                <a:lnTo>
                  <a:pt x="4308057" y="796353"/>
                </a:lnTo>
                <a:lnTo>
                  <a:pt x="4307439" y="746759"/>
                </a:lnTo>
                <a:lnTo>
                  <a:pt x="4306863" y="700174"/>
                </a:lnTo>
                <a:lnTo>
                  <a:pt x="4306337" y="657323"/>
                </a:lnTo>
                <a:lnTo>
                  <a:pt x="4305873" y="618929"/>
                </a:lnTo>
                <a:lnTo>
                  <a:pt x="4305479" y="585718"/>
                </a:lnTo>
                <a:lnTo>
                  <a:pt x="4305167" y="558415"/>
                </a:lnTo>
                <a:lnTo>
                  <a:pt x="4304947" y="537744"/>
                </a:lnTo>
                <a:lnTo>
                  <a:pt x="4304757" y="526326"/>
                </a:lnTo>
                <a:lnTo>
                  <a:pt x="4304613" y="514247"/>
                </a:lnTo>
                <a:lnTo>
                  <a:pt x="4304501" y="501628"/>
                </a:lnTo>
                <a:lnTo>
                  <a:pt x="4304402" y="488590"/>
                </a:lnTo>
                <a:lnTo>
                  <a:pt x="4304301" y="475253"/>
                </a:lnTo>
                <a:lnTo>
                  <a:pt x="4304181" y="461738"/>
                </a:lnTo>
                <a:lnTo>
                  <a:pt x="4303821" y="434657"/>
                </a:lnTo>
                <a:lnTo>
                  <a:pt x="4303190" y="408313"/>
                </a:lnTo>
                <a:lnTo>
                  <a:pt x="4302159" y="383671"/>
                </a:lnTo>
                <a:lnTo>
                  <a:pt x="4298832" y="352423"/>
                </a:lnTo>
                <a:lnTo>
                  <a:pt x="4291156" y="318744"/>
                </a:lnTo>
                <a:lnTo>
                  <a:pt x="4279887" y="286205"/>
                </a:lnTo>
                <a:lnTo>
                  <a:pt x="4265245" y="255097"/>
                </a:lnTo>
                <a:lnTo>
                  <a:pt x="4247447" y="225709"/>
                </a:lnTo>
                <a:lnTo>
                  <a:pt x="4226710" y="198331"/>
                </a:lnTo>
                <a:lnTo>
                  <a:pt x="4203254" y="173252"/>
                </a:lnTo>
                <a:lnTo>
                  <a:pt x="4177294" y="150761"/>
                </a:lnTo>
                <a:lnTo>
                  <a:pt x="4149049" y="131148"/>
                </a:lnTo>
                <a:lnTo>
                  <a:pt x="4118738" y="114703"/>
                </a:lnTo>
                <a:lnTo>
                  <a:pt x="4090678" y="103342"/>
                </a:lnTo>
                <a:lnTo>
                  <a:pt x="4066438" y="95784"/>
                </a:lnTo>
                <a:lnTo>
                  <a:pt x="4041978" y="90057"/>
                </a:lnTo>
                <a:lnTo>
                  <a:pt x="4016787" y="86318"/>
                </a:lnTo>
                <a:lnTo>
                  <a:pt x="3984676" y="85131"/>
                </a:lnTo>
                <a:lnTo>
                  <a:pt x="3961871" y="85031"/>
                </a:lnTo>
                <a:lnTo>
                  <a:pt x="3937213" y="85036"/>
                </a:lnTo>
                <a:lnTo>
                  <a:pt x="3910929" y="85136"/>
                </a:lnTo>
                <a:lnTo>
                  <a:pt x="3883250" y="85318"/>
                </a:lnTo>
                <a:lnTo>
                  <a:pt x="3854404" y="85574"/>
                </a:lnTo>
                <a:lnTo>
                  <a:pt x="3824619" y="85891"/>
                </a:lnTo>
                <a:lnTo>
                  <a:pt x="3794125" y="86259"/>
                </a:lnTo>
                <a:lnTo>
                  <a:pt x="3763150" y="86667"/>
                </a:lnTo>
                <a:lnTo>
                  <a:pt x="3731923" y="87104"/>
                </a:lnTo>
                <a:lnTo>
                  <a:pt x="3700673" y="87560"/>
                </a:lnTo>
                <a:lnTo>
                  <a:pt x="3669629" y="88023"/>
                </a:lnTo>
                <a:lnTo>
                  <a:pt x="3639019" y="88483"/>
                </a:lnTo>
                <a:lnTo>
                  <a:pt x="3609073" y="88929"/>
                </a:lnTo>
                <a:lnTo>
                  <a:pt x="3580019" y="89351"/>
                </a:lnTo>
                <a:lnTo>
                  <a:pt x="3552086" y="89737"/>
                </a:lnTo>
                <a:lnTo>
                  <a:pt x="3525502" y="90076"/>
                </a:lnTo>
                <a:lnTo>
                  <a:pt x="3500498" y="90358"/>
                </a:lnTo>
                <a:lnTo>
                  <a:pt x="3477301" y="90572"/>
                </a:lnTo>
                <a:lnTo>
                  <a:pt x="3456140" y="90708"/>
                </a:lnTo>
                <a:lnTo>
                  <a:pt x="3375250" y="91689"/>
                </a:lnTo>
                <a:lnTo>
                  <a:pt x="3267175" y="93001"/>
                </a:lnTo>
                <a:lnTo>
                  <a:pt x="3134890" y="94607"/>
                </a:lnTo>
                <a:lnTo>
                  <a:pt x="2981373" y="96471"/>
                </a:lnTo>
                <a:lnTo>
                  <a:pt x="2809601" y="98558"/>
                </a:lnTo>
                <a:lnTo>
                  <a:pt x="2622550" y="100830"/>
                </a:lnTo>
                <a:lnTo>
                  <a:pt x="2423198" y="103252"/>
                </a:lnTo>
                <a:lnTo>
                  <a:pt x="2214522" y="105788"/>
                </a:lnTo>
                <a:lnTo>
                  <a:pt x="1999498" y="108401"/>
                </a:lnTo>
                <a:lnTo>
                  <a:pt x="1781104" y="111055"/>
                </a:lnTo>
                <a:lnTo>
                  <a:pt x="1562316" y="113715"/>
                </a:lnTo>
                <a:lnTo>
                  <a:pt x="1346111" y="116344"/>
                </a:lnTo>
                <a:lnTo>
                  <a:pt x="1135467" y="118906"/>
                </a:lnTo>
                <a:lnTo>
                  <a:pt x="933360" y="121365"/>
                </a:lnTo>
                <a:lnTo>
                  <a:pt x="742768" y="123685"/>
                </a:lnTo>
                <a:lnTo>
                  <a:pt x="566666" y="125829"/>
                </a:lnTo>
                <a:lnTo>
                  <a:pt x="408033" y="127762"/>
                </a:lnTo>
                <a:lnTo>
                  <a:pt x="269845" y="129447"/>
                </a:lnTo>
                <a:lnTo>
                  <a:pt x="155079" y="130849"/>
                </a:lnTo>
                <a:lnTo>
                  <a:pt x="66712" y="131931"/>
                </a:lnTo>
                <a:lnTo>
                  <a:pt x="52354" y="130537"/>
                </a:lnTo>
                <a:lnTo>
                  <a:pt x="39051" y="126223"/>
                </a:lnTo>
                <a:lnTo>
                  <a:pt x="27145" y="119320"/>
                </a:lnTo>
                <a:lnTo>
                  <a:pt x="16977" y="110163"/>
                </a:lnTo>
                <a:lnTo>
                  <a:pt x="8888" y="99084"/>
                </a:lnTo>
                <a:lnTo>
                  <a:pt x="3219" y="86417"/>
                </a:lnTo>
                <a:lnTo>
                  <a:pt x="311" y="72495"/>
                </a:lnTo>
                <a:lnTo>
                  <a:pt x="0" y="66800"/>
                </a:lnTo>
                <a:lnTo>
                  <a:pt x="1359" y="52502"/>
                </a:lnTo>
                <a:lnTo>
                  <a:pt x="5630" y="39251"/>
                </a:lnTo>
                <a:lnTo>
                  <a:pt x="12474" y="27384"/>
                </a:lnTo>
                <a:lnTo>
                  <a:pt x="21553" y="17235"/>
                </a:lnTo>
                <a:lnTo>
                  <a:pt x="32527" y="9139"/>
                </a:lnTo>
                <a:lnTo>
                  <a:pt x="45058" y="3432"/>
                </a:lnTo>
                <a:lnTo>
                  <a:pt x="58808" y="447"/>
                </a:lnTo>
                <a:lnTo>
                  <a:pt x="66712" y="87"/>
                </a:lnTo>
                <a:lnTo>
                  <a:pt x="66536" y="0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70656" y="14778524"/>
            <a:ext cx="624585" cy="2207890"/>
          </a:xfrm>
          <a:custGeom>
            <a:avLst/>
            <a:gdLst/>
            <a:ahLst/>
            <a:cxnLst/>
            <a:rect l="l" t="t" r="r" b="b"/>
            <a:pathLst>
              <a:path w="624585" h="2207890">
                <a:moveTo>
                  <a:pt x="94908" y="172708"/>
                </a:moveTo>
                <a:lnTo>
                  <a:pt x="108089" y="151942"/>
                </a:lnTo>
                <a:lnTo>
                  <a:pt x="122610" y="132283"/>
                </a:lnTo>
                <a:lnTo>
                  <a:pt x="138397" y="113782"/>
                </a:lnTo>
                <a:lnTo>
                  <a:pt x="155377" y="96487"/>
                </a:lnTo>
                <a:lnTo>
                  <a:pt x="173477" y="80448"/>
                </a:lnTo>
                <a:lnTo>
                  <a:pt x="192623" y="65715"/>
                </a:lnTo>
                <a:lnTo>
                  <a:pt x="212742" y="52336"/>
                </a:lnTo>
                <a:lnTo>
                  <a:pt x="233760" y="40361"/>
                </a:lnTo>
                <a:lnTo>
                  <a:pt x="255605" y="29840"/>
                </a:lnTo>
                <a:lnTo>
                  <a:pt x="278203" y="20822"/>
                </a:lnTo>
                <a:lnTo>
                  <a:pt x="301481" y="13355"/>
                </a:lnTo>
                <a:lnTo>
                  <a:pt x="325366" y="7491"/>
                </a:lnTo>
                <a:lnTo>
                  <a:pt x="349783" y="3277"/>
                </a:lnTo>
                <a:lnTo>
                  <a:pt x="374661" y="763"/>
                </a:lnTo>
                <a:lnTo>
                  <a:pt x="399925" y="0"/>
                </a:lnTo>
                <a:lnTo>
                  <a:pt x="425502" y="1035"/>
                </a:lnTo>
                <a:lnTo>
                  <a:pt x="432040" y="1176"/>
                </a:lnTo>
                <a:lnTo>
                  <a:pt x="441029" y="1390"/>
                </a:lnTo>
                <a:lnTo>
                  <a:pt x="452114" y="1667"/>
                </a:lnTo>
                <a:lnTo>
                  <a:pt x="464942" y="1997"/>
                </a:lnTo>
                <a:lnTo>
                  <a:pt x="479161" y="2368"/>
                </a:lnTo>
                <a:lnTo>
                  <a:pt x="494416" y="2771"/>
                </a:lnTo>
                <a:lnTo>
                  <a:pt x="510354" y="3196"/>
                </a:lnTo>
                <a:lnTo>
                  <a:pt x="526623" y="3631"/>
                </a:lnTo>
                <a:lnTo>
                  <a:pt x="542868" y="4067"/>
                </a:lnTo>
                <a:lnTo>
                  <a:pt x="558738" y="4493"/>
                </a:lnTo>
                <a:lnTo>
                  <a:pt x="573877" y="4899"/>
                </a:lnTo>
                <a:lnTo>
                  <a:pt x="587934" y="5274"/>
                </a:lnTo>
                <a:lnTo>
                  <a:pt x="600555" y="5608"/>
                </a:lnTo>
                <a:lnTo>
                  <a:pt x="611386" y="5891"/>
                </a:lnTo>
                <a:lnTo>
                  <a:pt x="620074" y="6111"/>
                </a:lnTo>
                <a:lnTo>
                  <a:pt x="624585" y="6221"/>
                </a:lnTo>
                <a:lnTo>
                  <a:pt x="615003" y="6527"/>
                </a:lnTo>
                <a:lnTo>
                  <a:pt x="604334" y="6832"/>
                </a:lnTo>
                <a:lnTo>
                  <a:pt x="592710" y="7135"/>
                </a:lnTo>
                <a:lnTo>
                  <a:pt x="580262" y="7439"/>
                </a:lnTo>
                <a:lnTo>
                  <a:pt x="567122" y="7746"/>
                </a:lnTo>
                <a:lnTo>
                  <a:pt x="553422" y="8058"/>
                </a:lnTo>
                <a:lnTo>
                  <a:pt x="539294" y="8376"/>
                </a:lnTo>
                <a:lnTo>
                  <a:pt x="524868" y="8703"/>
                </a:lnTo>
                <a:lnTo>
                  <a:pt x="495654" y="9388"/>
                </a:lnTo>
                <a:lnTo>
                  <a:pt x="466832" y="10129"/>
                </a:lnTo>
                <a:lnTo>
                  <a:pt x="439457" y="10939"/>
                </a:lnTo>
                <a:lnTo>
                  <a:pt x="414582" y="11834"/>
                </a:lnTo>
                <a:lnTo>
                  <a:pt x="393261" y="12828"/>
                </a:lnTo>
                <a:lnTo>
                  <a:pt x="364770" y="15260"/>
                </a:lnTo>
                <a:lnTo>
                  <a:pt x="343810" y="18767"/>
                </a:lnTo>
                <a:lnTo>
                  <a:pt x="323220" y="23716"/>
                </a:lnTo>
                <a:lnTo>
                  <a:pt x="303062" y="30050"/>
                </a:lnTo>
                <a:lnTo>
                  <a:pt x="283401" y="37713"/>
                </a:lnTo>
                <a:lnTo>
                  <a:pt x="264300" y="46648"/>
                </a:lnTo>
                <a:lnTo>
                  <a:pt x="245822" y="56799"/>
                </a:lnTo>
                <a:lnTo>
                  <a:pt x="228031" y="68108"/>
                </a:lnTo>
                <a:lnTo>
                  <a:pt x="210991" y="80518"/>
                </a:lnTo>
                <a:lnTo>
                  <a:pt x="194765" y="93973"/>
                </a:lnTo>
                <a:lnTo>
                  <a:pt x="179416" y="108417"/>
                </a:lnTo>
                <a:lnTo>
                  <a:pt x="165008" y="123792"/>
                </a:lnTo>
                <a:lnTo>
                  <a:pt x="151605" y="140041"/>
                </a:lnTo>
                <a:lnTo>
                  <a:pt x="139269" y="157109"/>
                </a:lnTo>
                <a:lnTo>
                  <a:pt x="128065" y="174937"/>
                </a:lnTo>
                <a:lnTo>
                  <a:pt x="118055" y="193470"/>
                </a:lnTo>
                <a:lnTo>
                  <a:pt x="109304" y="212651"/>
                </a:lnTo>
                <a:lnTo>
                  <a:pt x="101875" y="232423"/>
                </a:lnTo>
                <a:lnTo>
                  <a:pt x="95830" y="252728"/>
                </a:lnTo>
                <a:lnTo>
                  <a:pt x="91235" y="273511"/>
                </a:lnTo>
                <a:lnTo>
                  <a:pt x="87470" y="298001"/>
                </a:lnTo>
                <a:lnTo>
                  <a:pt x="85816" y="323567"/>
                </a:lnTo>
                <a:lnTo>
                  <a:pt x="85572" y="336524"/>
                </a:lnTo>
                <a:lnTo>
                  <a:pt x="85606" y="349474"/>
                </a:lnTo>
                <a:lnTo>
                  <a:pt x="85835" y="362327"/>
                </a:lnTo>
                <a:lnTo>
                  <a:pt x="86175" y="374989"/>
                </a:lnTo>
                <a:lnTo>
                  <a:pt x="86542" y="387370"/>
                </a:lnTo>
                <a:lnTo>
                  <a:pt x="86651" y="391441"/>
                </a:lnTo>
                <a:lnTo>
                  <a:pt x="86858" y="399420"/>
                </a:lnTo>
                <a:lnTo>
                  <a:pt x="87172" y="411535"/>
                </a:lnTo>
                <a:lnTo>
                  <a:pt x="87569" y="426817"/>
                </a:lnTo>
                <a:lnTo>
                  <a:pt x="88022" y="444300"/>
                </a:lnTo>
                <a:lnTo>
                  <a:pt x="88508" y="463014"/>
                </a:lnTo>
                <a:lnTo>
                  <a:pt x="89000" y="481993"/>
                </a:lnTo>
                <a:lnTo>
                  <a:pt x="89474" y="500266"/>
                </a:lnTo>
                <a:lnTo>
                  <a:pt x="89905" y="516868"/>
                </a:lnTo>
                <a:lnTo>
                  <a:pt x="90267" y="530829"/>
                </a:lnTo>
                <a:lnTo>
                  <a:pt x="90535" y="541182"/>
                </a:lnTo>
                <a:lnTo>
                  <a:pt x="90685" y="546957"/>
                </a:lnTo>
                <a:lnTo>
                  <a:pt x="90708" y="547833"/>
                </a:lnTo>
                <a:lnTo>
                  <a:pt x="93001" y="636687"/>
                </a:lnTo>
                <a:lnTo>
                  <a:pt x="94607" y="698867"/>
                </a:lnTo>
                <a:lnTo>
                  <a:pt x="96472" y="771018"/>
                </a:lnTo>
                <a:lnTo>
                  <a:pt x="98558" y="851741"/>
                </a:lnTo>
                <a:lnTo>
                  <a:pt x="100830" y="939639"/>
                </a:lnTo>
                <a:lnTo>
                  <a:pt x="103252" y="1033314"/>
                </a:lnTo>
                <a:lnTo>
                  <a:pt x="105788" y="1131366"/>
                </a:lnTo>
                <a:lnTo>
                  <a:pt x="108401" y="1232399"/>
                </a:lnTo>
                <a:lnTo>
                  <a:pt x="111056" y="1335014"/>
                </a:lnTo>
                <a:lnTo>
                  <a:pt x="113715" y="1437813"/>
                </a:lnTo>
                <a:lnTo>
                  <a:pt x="116344" y="1539398"/>
                </a:lnTo>
                <a:lnTo>
                  <a:pt x="118906" y="1638370"/>
                </a:lnTo>
                <a:lnTo>
                  <a:pt x="121365" y="1733332"/>
                </a:lnTo>
                <a:lnTo>
                  <a:pt x="123685" y="1822885"/>
                </a:lnTo>
                <a:lnTo>
                  <a:pt x="125829" y="1905632"/>
                </a:lnTo>
                <a:lnTo>
                  <a:pt x="127762" y="1980174"/>
                </a:lnTo>
                <a:lnTo>
                  <a:pt x="129448" y="2045112"/>
                </a:lnTo>
                <a:lnTo>
                  <a:pt x="130849" y="2099050"/>
                </a:lnTo>
                <a:lnTo>
                  <a:pt x="131931" y="2140588"/>
                </a:lnTo>
                <a:lnTo>
                  <a:pt x="130575" y="2154770"/>
                </a:lnTo>
                <a:lnTo>
                  <a:pt x="127051" y="2167295"/>
                </a:lnTo>
                <a:lnTo>
                  <a:pt x="121631" y="2178155"/>
                </a:lnTo>
                <a:lnTo>
                  <a:pt x="114593" y="2187341"/>
                </a:lnTo>
                <a:lnTo>
                  <a:pt x="106210" y="2194845"/>
                </a:lnTo>
                <a:lnTo>
                  <a:pt x="96758" y="2200661"/>
                </a:lnTo>
                <a:lnTo>
                  <a:pt x="86512" y="2204778"/>
                </a:lnTo>
                <a:lnTo>
                  <a:pt x="75747" y="2207191"/>
                </a:lnTo>
                <a:lnTo>
                  <a:pt x="64739" y="2207890"/>
                </a:lnTo>
                <a:lnTo>
                  <a:pt x="53762" y="2206867"/>
                </a:lnTo>
                <a:lnTo>
                  <a:pt x="43091" y="2204115"/>
                </a:lnTo>
                <a:lnTo>
                  <a:pt x="33002" y="2199626"/>
                </a:lnTo>
                <a:lnTo>
                  <a:pt x="23770" y="2193391"/>
                </a:lnTo>
                <a:lnTo>
                  <a:pt x="15670" y="2185403"/>
                </a:lnTo>
                <a:lnTo>
                  <a:pt x="8976" y="2175653"/>
                </a:lnTo>
                <a:lnTo>
                  <a:pt x="3965" y="2164134"/>
                </a:lnTo>
                <a:lnTo>
                  <a:pt x="911" y="2150838"/>
                </a:lnTo>
                <a:lnTo>
                  <a:pt x="87" y="2140588"/>
                </a:lnTo>
                <a:lnTo>
                  <a:pt x="1092" y="2097974"/>
                </a:lnTo>
                <a:lnTo>
                  <a:pt x="2502" y="2043323"/>
                </a:lnTo>
                <a:lnTo>
                  <a:pt x="4192" y="1977915"/>
                </a:lnTo>
                <a:lnTo>
                  <a:pt x="6126" y="1903122"/>
                </a:lnTo>
                <a:lnTo>
                  <a:pt x="8270" y="1820313"/>
                </a:lnTo>
                <a:lnTo>
                  <a:pt x="10587" y="1730858"/>
                </a:lnTo>
                <a:lnTo>
                  <a:pt x="13042" y="1636126"/>
                </a:lnTo>
                <a:lnTo>
                  <a:pt x="15598" y="1537487"/>
                </a:lnTo>
                <a:lnTo>
                  <a:pt x="18221" y="1436312"/>
                </a:lnTo>
                <a:lnTo>
                  <a:pt x="20875" y="1333971"/>
                </a:lnTo>
                <a:lnTo>
                  <a:pt x="23523" y="1231832"/>
                </a:lnTo>
                <a:lnTo>
                  <a:pt x="26130" y="1131266"/>
                </a:lnTo>
                <a:lnTo>
                  <a:pt x="28660" y="1033643"/>
                </a:lnTo>
                <a:lnTo>
                  <a:pt x="31078" y="940332"/>
                </a:lnTo>
                <a:lnTo>
                  <a:pt x="33348" y="852704"/>
                </a:lnTo>
                <a:lnTo>
                  <a:pt x="35433" y="772128"/>
                </a:lnTo>
                <a:lnTo>
                  <a:pt x="37299" y="699975"/>
                </a:lnTo>
                <a:lnTo>
                  <a:pt x="38910" y="637613"/>
                </a:lnTo>
                <a:lnTo>
                  <a:pt x="40230" y="586413"/>
                </a:lnTo>
                <a:lnTo>
                  <a:pt x="41222" y="547745"/>
                </a:lnTo>
                <a:lnTo>
                  <a:pt x="41297" y="544870"/>
                </a:lnTo>
                <a:lnTo>
                  <a:pt x="41504" y="536891"/>
                </a:lnTo>
                <a:lnTo>
                  <a:pt x="41818" y="524777"/>
                </a:lnTo>
                <a:lnTo>
                  <a:pt x="42215" y="509494"/>
                </a:lnTo>
                <a:lnTo>
                  <a:pt x="42668" y="492011"/>
                </a:lnTo>
                <a:lnTo>
                  <a:pt x="43154" y="473297"/>
                </a:lnTo>
                <a:lnTo>
                  <a:pt x="43646" y="454319"/>
                </a:lnTo>
                <a:lnTo>
                  <a:pt x="44120" y="436045"/>
                </a:lnTo>
                <a:lnTo>
                  <a:pt x="44550" y="419443"/>
                </a:lnTo>
                <a:lnTo>
                  <a:pt x="44913" y="405482"/>
                </a:lnTo>
                <a:lnTo>
                  <a:pt x="45181" y="395130"/>
                </a:lnTo>
                <a:lnTo>
                  <a:pt x="45331" y="389354"/>
                </a:lnTo>
                <a:lnTo>
                  <a:pt x="45354" y="388478"/>
                </a:lnTo>
                <a:lnTo>
                  <a:pt x="45628" y="376093"/>
                </a:lnTo>
                <a:lnTo>
                  <a:pt x="45950" y="363458"/>
                </a:lnTo>
                <a:lnTo>
                  <a:pt x="46385" y="350646"/>
                </a:lnTo>
                <a:lnTo>
                  <a:pt x="46997" y="337733"/>
                </a:lnTo>
                <a:lnTo>
                  <a:pt x="47852" y="324793"/>
                </a:lnTo>
                <a:lnTo>
                  <a:pt x="49013" y="311900"/>
                </a:lnTo>
                <a:lnTo>
                  <a:pt x="50546" y="299130"/>
                </a:lnTo>
                <a:lnTo>
                  <a:pt x="52516" y="286557"/>
                </a:lnTo>
                <a:lnTo>
                  <a:pt x="54986" y="274255"/>
                </a:lnTo>
                <a:lnTo>
                  <a:pt x="57044" y="265864"/>
                </a:lnTo>
                <a:lnTo>
                  <a:pt x="64134" y="241160"/>
                </a:lnTo>
                <a:lnTo>
                  <a:pt x="72857" y="217367"/>
                </a:lnTo>
                <a:lnTo>
                  <a:pt x="83139" y="194533"/>
                </a:lnTo>
                <a:lnTo>
                  <a:pt x="94908" y="172708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23983" y="16918850"/>
            <a:ext cx="4098595" cy="1412128"/>
          </a:xfrm>
          <a:custGeom>
            <a:avLst/>
            <a:gdLst/>
            <a:ahLst/>
            <a:cxnLst/>
            <a:rect l="l" t="t" r="r" b="b"/>
            <a:pathLst>
              <a:path w="4098595" h="1412128">
                <a:moveTo>
                  <a:pt x="290" y="978892"/>
                </a:moveTo>
                <a:lnTo>
                  <a:pt x="705" y="945104"/>
                </a:lnTo>
                <a:lnTo>
                  <a:pt x="1182" y="906630"/>
                </a:lnTo>
                <a:lnTo>
                  <a:pt x="1715" y="863985"/>
                </a:lnTo>
                <a:lnTo>
                  <a:pt x="2296" y="817684"/>
                </a:lnTo>
                <a:lnTo>
                  <a:pt x="2918" y="768242"/>
                </a:lnTo>
                <a:lnTo>
                  <a:pt x="3576" y="716175"/>
                </a:lnTo>
                <a:lnTo>
                  <a:pt x="4261" y="661997"/>
                </a:lnTo>
                <a:lnTo>
                  <a:pt x="4968" y="606223"/>
                </a:lnTo>
                <a:lnTo>
                  <a:pt x="5690" y="549370"/>
                </a:lnTo>
                <a:lnTo>
                  <a:pt x="6420" y="491951"/>
                </a:lnTo>
                <a:lnTo>
                  <a:pt x="7152" y="434482"/>
                </a:lnTo>
                <a:lnTo>
                  <a:pt x="7877" y="377478"/>
                </a:lnTo>
                <a:lnTo>
                  <a:pt x="8591" y="321454"/>
                </a:lnTo>
                <a:lnTo>
                  <a:pt x="9286" y="266925"/>
                </a:lnTo>
                <a:lnTo>
                  <a:pt x="9955" y="214407"/>
                </a:lnTo>
                <a:lnTo>
                  <a:pt x="10592" y="164414"/>
                </a:lnTo>
                <a:lnTo>
                  <a:pt x="11190" y="117462"/>
                </a:lnTo>
                <a:lnTo>
                  <a:pt x="11743" y="74065"/>
                </a:lnTo>
                <a:lnTo>
                  <a:pt x="12242" y="34739"/>
                </a:lnTo>
                <a:lnTo>
                  <a:pt x="12683" y="0"/>
                </a:lnTo>
                <a:lnTo>
                  <a:pt x="13147" y="36851"/>
                </a:lnTo>
                <a:lnTo>
                  <a:pt x="13666" y="77949"/>
                </a:lnTo>
                <a:lnTo>
                  <a:pt x="14233" y="122816"/>
                </a:lnTo>
                <a:lnTo>
                  <a:pt x="14843" y="170973"/>
                </a:lnTo>
                <a:lnTo>
                  <a:pt x="15489" y="221944"/>
                </a:lnTo>
                <a:lnTo>
                  <a:pt x="16164" y="275250"/>
                </a:lnTo>
                <a:lnTo>
                  <a:pt x="16864" y="330415"/>
                </a:lnTo>
                <a:lnTo>
                  <a:pt x="17581" y="386959"/>
                </a:lnTo>
                <a:lnTo>
                  <a:pt x="18310" y="444406"/>
                </a:lnTo>
                <a:lnTo>
                  <a:pt x="19044" y="502278"/>
                </a:lnTo>
                <a:lnTo>
                  <a:pt x="19778" y="560098"/>
                </a:lnTo>
                <a:lnTo>
                  <a:pt x="20505" y="617387"/>
                </a:lnTo>
                <a:lnTo>
                  <a:pt x="21219" y="673668"/>
                </a:lnTo>
                <a:lnTo>
                  <a:pt x="21914" y="728463"/>
                </a:lnTo>
                <a:lnTo>
                  <a:pt x="22583" y="781295"/>
                </a:lnTo>
                <a:lnTo>
                  <a:pt x="23222" y="831685"/>
                </a:lnTo>
                <a:lnTo>
                  <a:pt x="23823" y="879157"/>
                </a:lnTo>
                <a:lnTo>
                  <a:pt x="24380" y="923233"/>
                </a:lnTo>
                <a:lnTo>
                  <a:pt x="24888" y="963434"/>
                </a:lnTo>
                <a:lnTo>
                  <a:pt x="25340" y="999284"/>
                </a:lnTo>
                <a:lnTo>
                  <a:pt x="25898" y="1022491"/>
                </a:lnTo>
                <a:lnTo>
                  <a:pt x="31721" y="1067708"/>
                </a:lnTo>
                <a:lnTo>
                  <a:pt x="43507" y="1110914"/>
                </a:lnTo>
                <a:lnTo>
                  <a:pt x="60877" y="1151612"/>
                </a:lnTo>
                <a:lnTo>
                  <a:pt x="83455" y="1189306"/>
                </a:lnTo>
                <a:lnTo>
                  <a:pt x="110863" y="1223499"/>
                </a:lnTo>
                <a:lnTo>
                  <a:pt x="142723" y="1253693"/>
                </a:lnTo>
                <a:lnTo>
                  <a:pt x="178657" y="1279393"/>
                </a:lnTo>
                <a:lnTo>
                  <a:pt x="218288" y="1300101"/>
                </a:lnTo>
                <a:lnTo>
                  <a:pt x="261239" y="1315321"/>
                </a:lnTo>
                <a:lnTo>
                  <a:pt x="296511" y="1322709"/>
                </a:lnTo>
                <a:lnTo>
                  <a:pt x="334035" y="1326206"/>
                </a:lnTo>
                <a:lnTo>
                  <a:pt x="346729" y="1326570"/>
                </a:lnTo>
                <a:lnTo>
                  <a:pt x="361101" y="1326519"/>
                </a:lnTo>
                <a:lnTo>
                  <a:pt x="401408" y="1326017"/>
                </a:lnTo>
                <a:lnTo>
                  <a:pt x="445650" y="1325464"/>
                </a:lnTo>
                <a:lnTo>
                  <a:pt x="493394" y="1324865"/>
                </a:lnTo>
                <a:lnTo>
                  <a:pt x="544208" y="1324226"/>
                </a:lnTo>
                <a:lnTo>
                  <a:pt x="597659" y="1323554"/>
                </a:lnTo>
                <a:lnTo>
                  <a:pt x="653314" y="1322852"/>
                </a:lnTo>
                <a:lnTo>
                  <a:pt x="710741" y="1322128"/>
                </a:lnTo>
                <a:lnTo>
                  <a:pt x="769506" y="1321386"/>
                </a:lnTo>
                <a:lnTo>
                  <a:pt x="829176" y="1320632"/>
                </a:lnTo>
                <a:lnTo>
                  <a:pt x="889320" y="1319872"/>
                </a:lnTo>
                <a:lnTo>
                  <a:pt x="949504" y="1319111"/>
                </a:lnTo>
                <a:lnTo>
                  <a:pt x="1009295" y="1318355"/>
                </a:lnTo>
                <a:lnTo>
                  <a:pt x="1068261" y="1317610"/>
                </a:lnTo>
                <a:lnTo>
                  <a:pt x="1125969" y="1316880"/>
                </a:lnTo>
                <a:lnTo>
                  <a:pt x="1181986" y="1316173"/>
                </a:lnTo>
                <a:lnTo>
                  <a:pt x="1235879" y="1315493"/>
                </a:lnTo>
                <a:lnTo>
                  <a:pt x="1287216" y="1314846"/>
                </a:lnTo>
                <a:lnTo>
                  <a:pt x="1335564" y="1314237"/>
                </a:lnTo>
                <a:lnTo>
                  <a:pt x="1380490" y="1313673"/>
                </a:lnTo>
                <a:lnTo>
                  <a:pt x="1421560" y="1313158"/>
                </a:lnTo>
                <a:lnTo>
                  <a:pt x="1440485" y="1312919"/>
                </a:lnTo>
                <a:lnTo>
                  <a:pt x="1494649" y="1312236"/>
                </a:lnTo>
                <a:lnTo>
                  <a:pt x="1580137" y="1311156"/>
                </a:lnTo>
                <a:lnTo>
                  <a:pt x="1693034" y="1309730"/>
                </a:lnTo>
                <a:lnTo>
                  <a:pt x="1829423" y="1308008"/>
                </a:lnTo>
                <a:lnTo>
                  <a:pt x="1985390" y="1306039"/>
                </a:lnTo>
                <a:lnTo>
                  <a:pt x="2157019" y="1303872"/>
                </a:lnTo>
                <a:lnTo>
                  <a:pt x="2340394" y="1301556"/>
                </a:lnTo>
                <a:lnTo>
                  <a:pt x="2531600" y="1299142"/>
                </a:lnTo>
                <a:lnTo>
                  <a:pt x="2726721" y="1296678"/>
                </a:lnTo>
                <a:lnTo>
                  <a:pt x="2921843" y="1294214"/>
                </a:lnTo>
                <a:lnTo>
                  <a:pt x="3113049" y="1291800"/>
                </a:lnTo>
                <a:lnTo>
                  <a:pt x="3296424" y="1289484"/>
                </a:lnTo>
                <a:lnTo>
                  <a:pt x="3468053" y="1287317"/>
                </a:lnTo>
                <a:lnTo>
                  <a:pt x="3624019" y="1285348"/>
                </a:lnTo>
                <a:lnTo>
                  <a:pt x="3760409" y="1283626"/>
                </a:lnTo>
                <a:lnTo>
                  <a:pt x="3873305" y="1282200"/>
                </a:lnTo>
                <a:lnTo>
                  <a:pt x="3958793" y="1281120"/>
                </a:lnTo>
                <a:lnTo>
                  <a:pt x="4012957" y="1280437"/>
                </a:lnTo>
                <a:lnTo>
                  <a:pt x="4031882" y="1280198"/>
                </a:lnTo>
                <a:lnTo>
                  <a:pt x="4046241" y="1281587"/>
                </a:lnTo>
                <a:lnTo>
                  <a:pt x="4059543" y="1285891"/>
                </a:lnTo>
                <a:lnTo>
                  <a:pt x="4071449" y="1292782"/>
                </a:lnTo>
                <a:lnTo>
                  <a:pt x="4081617" y="1301930"/>
                </a:lnTo>
                <a:lnTo>
                  <a:pt x="4089706" y="1313005"/>
                </a:lnTo>
                <a:lnTo>
                  <a:pt x="4095375" y="1325679"/>
                </a:lnTo>
                <a:lnTo>
                  <a:pt x="4098283" y="1339621"/>
                </a:lnTo>
                <a:lnTo>
                  <a:pt x="4098595" y="1345328"/>
                </a:lnTo>
                <a:lnTo>
                  <a:pt x="4097236" y="1359626"/>
                </a:lnTo>
                <a:lnTo>
                  <a:pt x="4092965" y="1372877"/>
                </a:lnTo>
                <a:lnTo>
                  <a:pt x="4086121" y="1384744"/>
                </a:lnTo>
                <a:lnTo>
                  <a:pt x="4077042" y="1394893"/>
                </a:lnTo>
                <a:lnTo>
                  <a:pt x="4066068" y="1402989"/>
                </a:lnTo>
                <a:lnTo>
                  <a:pt x="4053536" y="1408696"/>
                </a:lnTo>
                <a:lnTo>
                  <a:pt x="4039787" y="1411681"/>
                </a:lnTo>
                <a:lnTo>
                  <a:pt x="4031882" y="1412041"/>
                </a:lnTo>
                <a:lnTo>
                  <a:pt x="4031706" y="1412128"/>
                </a:lnTo>
                <a:lnTo>
                  <a:pt x="3912938" y="1410635"/>
                </a:lnTo>
                <a:lnTo>
                  <a:pt x="3774445" y="1408891"/>
                </a:lnTo>
                <a:lnTo>
                  <a:pt x="3618450" y="1406924"/>
                </a:lnTo>
                <a:lnTo>
                  <a:pt x="3447175" y="1404762"/>
                </a:lnTo>
                <a:lnTo>
                  <a:pt x="3262844" y="1402434"/>
                </a:lnTo>
                <a:lnTo>
                  <a:pt x="3067679" y="1399967"/>
                </a:lnTo>
                <a:lnTo>
                  <a:pt x="2863902" y="1397391"/>
                </a:lnTo>
                <a:lnTo>
                  <a:pt x="2653738" y="1394733"/>
                </a:lnTo>
                <a:lnTo>
                  <a:pt x="2439407" y="1392022"/>
                </a:lnTo>
                <a:lnTo>
                  <a:pt x="2223135" y="1389286"/>
                </a:lnTo>
                <a:lnTo>
                  <a:pt x="2007142" y="1386554"/>
                </a:lnTo>
                <a:lnTo>
                  <a:pt x="1793652" y="1383853"/>
                </a:lnTo>
                <a:lnTo>
                  <a:pt x="1584889" y="1381211"/>
                </a:lnTo>
                <a:lnTo>
                  <a:pt x="1383073" y="1378658"/>
                </a:lnTo>
                <a:lnTo>
                  <a:pt x="1190429" y="1376222"/>
                </a:lnTo>
                <a:lnTo>
                  <a:pt x="1009180" y="1373930"/>
                </a:lnTo>
                <a:lnTo>
                  <a:pt x="841547" y="1371811"/>
                </a:lnTo>
                <a:lnTo>
                  <a:pt x="689755" y="1369893"/>
                </a:lnTo>
                <a:lnTo>
                  <a:pt x="556025" y="1368205"/>
                </a:lnTo>
                <a:lnTo>
                  <a:pt x="442580" y="1366775"/>
                </a:lnTo>
                <a:lnTo>
                  <a:pt x="431026" y="1366491"/>
                </a:lnTo>
                <a:lnTo>
                  <a:pt x="418898" y="1366325"/>
                </a:lnTo>
                <a:lnTo>
                  <a:pt x="406301" y="1366227"/>
                </a:lnTo>
                <a:lnTo>
                  <a:pt x="393343" y="1366144"/>
                </a:lnTo>
                <a:lnTo>
                  <a:pt x="380129" y="1366024"/>
                </a:lnTo>
                <a:lnTo>
                  <a:pt x="366766" y="1365815"/>
                </a:lnTo>
                <a:lnTo>
                  <a:pt x="353361" y="1365467"/>
                </a:lnTo>
                <a:lnTo>
                  <a:pt x="340020" y="1364928"/>
                </a:lnTo>
                <a:lnTo>
                  <a:pt x="326849" y="1364144"/>
                </a:lnTo>
                <a:lnTo>
                  <a:pt x="313954" y="1363066"/>
                </a:lnTo>
                <a:lnTo>
                  <a:pt x="289421" y="1359818"/>
                </a:lnTo>
                <a:lnTo>
                  <a:pt x="276106" y="1357106"/>
                </a:lnTo>
                <a:lnTo>
                  <a:pt x="256209" y="1352104"/>
                </a:lnTo>
                <a:lnTo>
                  <a:pt x="236731" y="1345935"/>
                </a:lnTo>
                <a:lnTo>
                  <a:pt x="217717" y="1338639"/>
                </a:lnTo>
                <a:lnTo>
                  <a:pt x="199208" y="1330259"/>
                </a:lnTo>
                <a:lnTo>
                  <a:pt x="181249" y="1320838"/>
                </a:lnTo>
                <a:lnTo>
                  <a:pt x="163880" y="1310418"/>
                </a:lnTo>
                <a:lnTo>
                  <a:pt x="147147" y="1299040"/>
                </a:lnTo>
                <a:lnTo>
                  <a:pt x="131091" y="1286748"/>
                </a:lnTo>
                <a:lnTo>
                  <a:pt x="115755" y="1273582"/>
                </a:lnTo>
                <a:lnTo>
                  <a:pt x="101183" y="1259586"/>
                </a:lnTo>
                <a:lnTo>
                  <a:pt x="87416" y="1244802"/>
                </a:lnTo>
                <a:lnTo>
                  <a:pt x="74499" y="1229271"/>
                </a:lnTo>
                <a:lnTo>
                  <a:pt x="62474" y="1213036"/>
                </a:lnTo>
                <a:lnTo>
                  <a:pt x="51384" y="1196140"/>
                </a:lnTo>
                <a:lnTo>
                  <a:pt x="41272" y="1178623"/>
                </a:lnTo>
                <a:lnTo>
                  <a:pt x="32181" y="1160530"/>
                </a:lnTo>
                <a:lnTo>
                  <a:pt x="24153" y="1141901"/>
                </a:lnTo>
                <a:lnTo>
                  <a:pt x="17232" y="1122779"/>
                </a:lnTo>
                <a:lnTo>
                  <a:pt x="11461" y="1103206"/>
                </a:lnTo>
                <a:lnTo>
                  <a:pt x="6882" y="1083224"/>
                </a:lnTo>
                <a:lnTo>
                  <a:pt x="2925" y="1058278"/>
                </a:lnTo>
                <a:lnTo>
                  <a:pt x="767" y="1032832"/>
                </a:lnTo>
                <a:lnTo>
                  <a:pt x="235" y="1020037"/>
                </a:lnTo>
                <a:lnTo>
                  <a:pt x="0" y="1007255"/>
                </a:lnTo>
                <a:lnTo>
                  <a:pt x="10" y="994533"/>
                </a:lnTo>
                <a:lnTo>
                  <a:pt x="216" y="981916"/>
                </a:lnTo>
                <a:lnTo>
                  <a:pt x="290" y="978892"/>
                </a:lnTo>
                <a:close/>
              </a:path>
            </a:pathLst>
          </a:custGeom>
          <a:solidFill>
            <a:srgbClr val="188CC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150264" y="16850729"/>
            <a:ext cx="679256" cy="1424292"/>
          </a:xfrm>
          <a:custGeom>
            <a:avLst/>
            <a:gdLst/>
            <a:ahLst/>
            <a:cxnLst/>
            <a:rect l="l" t="t" r="r" b="b"/>
            <a:pathLst>
              <a:path w="679256" h="1424292">
                <a:moveTo>
                  <a:pt x="548426" y="54082"/>
                </a:moveTo>
                <a:lnTo>
                  <a:pt x="558767" y="28862"/>
                </a:lnTo>
                <a:lnTo>
                  <a:pt x="578108" y="10149"/>
                </a:lnTo>
                <a:lnTo>
                  <a:pt x="603947" y="625"/>
                </a:lnTo>
                <a:lnTo>
                  <a:pt x="610961" y="0"/>
                </a:lnTo>
                <a:lnTo>
                  <a:pt x="624960" y="932"/>
                </a:lnTo>
                <a:lnTo>
                  <a:pt x="649890" y="10997"/>
                </a:lnTo>
                <a:lnTo>
                  <a:pt x="668574" y="29841"/>
                </a:lnTo>
                <a:lnTo>
                  <a:pt x="678424" y="54876"/>
                </a:lnTo>
                <a:lnTo>
                  <a:pt x="679256" y="68294"/>
                </a:lnTo>
                <a:lnTo>
                  <a:pt x="677884" y="107125"/>
                </a:lnTo>
                <a:lnTo>
                  <a:pt x="676598" y="142838"/>
                </a:lnTo>
                <a:lnTo>
                  <a:pt x="674976" y="187650"/>
                </a:lnTo>
                <a:lnTo>
                  <a:pt x="673069" y="240235"/>
                </a:lnTo>
                <a:lnTo>
                  <a:pt x="670924" y="299268"/>
                </a:lnTo>
                <a:lnTo>
                  <a:pt x="668590" y="363425"/>
                </a:lnTo>
                <a:lnTo>
                  <a:pt x="666115" y="431381"/>
                </a:lnTo>
                <a:lnTo>
                  <a:pt x="663549" y="501809"/>
                </a:lnTo>
                <a:lnTo>
                  <a:pt x="660941" y="573386"/>
                </a:lnTo>
                <a:lnTo>
                  <a:pt x="658338" y="644787"/>
                </a:lnTo>
                <a:lnTo>
                  <a:pt x="655790" y="714685"/>
                </a:lnTo>
                <a:lnTo>
                  <a:pt x="653345" y="781757"/>
                </a:lnTo>
                <a:lnTo>
                  <a:pt x="651053" y="844678"/>
                </a:lnTo>
                <a:lnTo>
                  <a:pt x="648961" y="902121"/>
                </a:lnTo>
                <a:lnTo>
                  <a:pt x="647119" y="952763"/>
                </a:lnTo>
                <a:lnTo>
                  <a:pt x="645575" y="995278"/>
                </a:lnTo>
                <a:lnTo>
                  <a:pt x="644377" y="1028341"/>
                </a:lnTo>
                <a:lnTo>
                  <a:pt x="643576" y="1050627"/>
                </a:lnTo>
                <a:lnTo>
                  <a:pt x="643219" y="1060811"/>
                </a:lnTo>
                <a:lnTo>
                  <a:pt x="642840" y="1073194"/>
                </a:lnTo>
                <a:lnTo>
                  <a:pt x="642081" y="1085866"/>
                </a:lnTo>
                <a:lnTo>
                  <a:pt x="639485" y="1111579"/>
                </a:lnTo>
                <a:lnTo>
                  <a:pt x="635547" y="1136952"/>
                </a:lnTo>
                <a:lnTo>
                  <a:pt x="632759" y="1150816"/>
                </a:lnTo>
                <a:lnTo>
                  <a:pt x="627235" y="1171331"/>
                </a:lnTo>
                <a:lnTo>
                  <a:pt x="620477" y="1191392"/>
                </a:lnTo>
                <a:lnTo>
                  <a:pt x="612533" y="1210951"/>
                </a:lnTo>
                <a:lnTo>
                  <a:pt x="603450" y="1229961"/>
                </a:lnTo>
                <a:lnTo>
                  <a:pt x="593276" y="1248374"/>
                </a:lnTo>
                <a:lnTo>
                  <a:pt x="582059" y="1266143"/>
                </a:lnTo>
                <a:lnTo>
                  <a:pt x="569847" y="1283219"/>
                </a:lnTo>
                <a:lnTo>
                  <a:pt x="556687" y="1299555"/>
                </a:lnTo>
                <a:lnTo>
                  <a:pt x="542626" y="1315103"/>
                </a:lnTo>
                <a:lnTo>
                  <a:pt x="527713" y="1329815"/>
                </a:lnTo>
                <a:lnTo>
                  <a:pt x="511995" y="1343644"/>
                </a:lnTo>
                <a:lnTo>
                  <a:pt x="495520" y="1356542"/>
                </a:lnTo>
                <a:lnTo>
                  <a:pt x="478335" y="1368461"/>
                </a:lnTo>
                <a:lnTo>
                  <a:pt x="460488" y="1379354"/>
                </a:lnTo>
                <a:lnTo>
                  <a:pt x="442027" y="1389172"/>
                </a:lnTo>
                <a:lnTo>
                  <a:pt x="423000" y="1397868"/>
                </a:lnTo>
                <a:lnTo>
                  <a:pt x="403453" y="1405395"/>
                </a:lnTo>
                <a:lnTo>
                  <a:pt x="383436" y="1411704"/>
                </a:lnTo>
                <a:lnTo>
                  <a:pt x="362994" y="1416748"/>
                </a:lnTo>
                <a:lnTo>
                  <a:pt x="342177" y="1420479"/>
                </a:lnTo>
                <a:lnTo>
                  <a:pt x="317300" y="1423246"/>
                </a:lnTo>
                <a:lnTo>
                  <a:pt x="291682" y="1424267"/>
                </a:lnTo>
                <a:lnTo>
                  <a:pt x="278776" y="1424292"/>
                </a:lnTo>
                <a:lnTo>
                  <a:pt x="265903" y="1424083"/>
                </a:lnTo>
                <a:lnTo>
                  <a:pt x="253134" y="1423708"/>
                </a:lnTo>
                <a:lnTo>
                  <a:pt x="240543" y="1423235"/>
                </a:lnTo>
                <a:lnTo>
                  <a:pt x="228202" y="1422731"/>
                </a:lnTo>
                <a:lnTo>
                  <a:pt x="224807" y="1422602"/>
                </a:lnTo>
                <a:lnTo>
                  <a:pt x="218973" y="1422390"/>
                </a:lnTo>
                <a:lnTo>
                  <a:pt x="209832" y="1422057"/>
                </a:lnTo>
                <a:lnTo>
                  <a:pt x="197861" y="1421621"/>
                </a:lnTo>
                <a:lnTo>
                  <a:pt x="183536" y="1421099"/>
                </a:lnTo>
                <a:lnTo>
                  <a:pt x="167335" y="1420509"/>
                </a:lnTo>
                <a:lnTo>
                  <a:pt x="149733" y="1419868"/>
                </a:lnTo>
                <a:lnTo>
                  <a:pt x="131208" y="1419193"/>
                </a:lnTo>
                <a:lnTo>
                  <a:pt x="112236" y="1418502"/>
                </a:lnTo>
                <a:lnTo>
                  <a:pt x="93294" y="1417812"/>
                </a:lnTo>
                <a:lnTo>
                  <a:pt x="74858" y="1417141"/>
                </a:lnTo>
                <a:lnTo>
                  <a:pt x="57406" y="1416505"/>
                </a:lnTo>
                <a:lnTo>
                  <a:pt x="41414" y="1415923"/>
                </a:lnTo>
                <a:lnTo>
                  <a:pt x="27358" y="1415411"/>
                </a:lnTo>
                <a:lnTo>
                  <a:pt x="15715" y="1414987"/>
                </a:lnTo>
                <a:lnTo>
                  <a:pt x="6962" y="1414668"/>
                </a:lnTo>
                <a:lnTo>
                  <a:pt x="1576" y="1414472"/>
                </a:lnTo>
                <a:lnTo>
                  <a:pt x="10384" y="1413957"/>
                </a:lnTo>
                <a:lnTo>
                  <a:pt x="22452" y="1413481"/>
                </a:lnTo>
                <a:lnTo>
                  <a:pt x="36013" y="1412985"/>
                </a:lnTo>
                <a:lnTo>
                  <a:pt x="50877" y="1412470"/>
                </a:lnTo>
                <a:lnTo>
                  <a:pt x="66854" y="1411935"/>
                </a:lnTo>
                <a:lnTo>
                  <a:pt x="83753" y="1411381"/>
                </a:lnTo>
                <a:lnTo>
                  <a:pt x="101385" y="1410805"/>
                </a:lnTo>
                <a:lnTo>
                  <a:pt x="119559" y="1410209"/>
                </a:lnTo>
                <a:lnTo>
                  <a:pt x="138085" y="1409592"/>
                </a:lnTo>
                <a:lnTo>
                  <a:pt x="156772" y="1408954"/>
                </a:lnTo>
                <a:lnTo>
                  <a:pt x="175432" y="1408294"/>
                </a:lnTo>
                <a:lnTo>
                  <a:pt x="193873" y="1407611"/>
                </a:lnTo>
                <a:lnTo>
                  <a:pt x="211905" y="1406907"/>
                </a:lnTo>
                <a:lnTo>
                  <a:pt x="229338" y="1406179"/>
                </a:lnTo>
                <a:lnTo>
                  <a:pt x="245982" y="1405429"/>
                </a:lnTo>
                <a:lnTo>
                  <a:pt x="261647" y="1404655"/>
                </a:lnTo>
                <a:lnTo>
                  <a:pt x="289278" y="1403035"/>
                </a:lnTo>
                <a:lnTo>
                  <a:pt x="310710" y="1401318"/>
                </a:lnTo>
                <a:lnTo>
                  <a:pt x="335833" y="1396433"/>
                </a:lnTo>
                <a:lnTo>
                  <a:pt x="360620" y="1389721"/>
                </a:lnTo>
                <a:lnTo>
                  <a:pt x="384829" y="1381186"/>
                </a:lnTo>
                <a:lnTo>
                  <a:pt x="408216" y="1370830"/>
                </a:lnTo>
                <a:lnTo>
                  <a:pt x="430540" y="1358658"/>
                </a:lnTo>
                <a:lnTo>
                  <a:pt x="449658" y="1346350"/>
                </a:lnTo>
                <a:lnTo>
                  <a:pt x="473024" y="1328459"/>
                </a:lnTo>
                <a:lnTo>
                  <a:pt x="494452" y="1308529"/>
                </a:lnTo>
                <a:lnTo>
                  <a:pt x="513839" y="1286760"/>
                </a:lnTo>
                <a:lnTo>
                  <a:pt x="531086" y="1263351"/>
                </a:lnTo>
                <a:lnTo>
                  <a:pt x="546093" y="1238500"/>
                </a:lnTo>
                <a:lnTo>
                  <a:pt x="558757" y="1212407"/>
                </a:lnTo>
                <a:lnTo>
                  <a:pt x="568979" y="1185269"/>
                </a:lnTo>
                <a:lnTo>
                  <a:pt x="576657" y="1157287"/>
                </a:lnTo>
                <a:lnTo>
                  <a:pt x="581692" y="1128658"/>
                </a:lnTo>
                <a:lnTo>
                  <a:pt x="583738" y="1102283"/>
                </a:lnTo>
                <a:lnTo>
                  <a:pt x="583977" y="1089942"/>
                </a:lnTo>
                <a:lnTo>
                  <a:pt x="583953" y="1077242"/>
                </a:lnTo>
                <a:lnTo>
                  <a:pt x="583321" y="1051163"/>
                </a:lnTo>
                <a:lnTo>
                  <a:pt x="582243" y="1024855"/>
                </a:lnTo>
                <a:lnTo>
                  <a:pt x="581662" y="1011868"/>
                </a:lnTo>
                <a:lnTo>
                  <a:pt x="581120" y="999125"/>
                </a:lnTo>
                <a:lnTo>
                  <a:pt x="580667" y="986728"/>
                </a:lnTo>
                <a:lnTo>
                  <a:pt x="580373" y="975728"/>
                </a:lnTo>
                <a:lnTo>
                  <a:pt x="580134" y="969149"/>
                </a:lnTo>
                <a:lnTo>
                  <a:pt x="579451" y="950319"/>
                </a:lnTo>
                <a:lnTo>
                  <a:pt x="578371" y="920601"/>
                </a:lnTo>
                <a:lnTo>
                  <a:pt x="576946" y="881354"/>
                </a:lnTo>
                <a:lnTo>
                  <a:pt x="575223" y="833941"/>
                </a:lnTo>
                <a:lnTo>
                  <a:pt x="573254" y="779722"/>
                </a:lnTo>
                <a:lnTo>
                  <a:pt x="571087" y="720058"/>
                </a:lnTo>
                <a:lnTo>
                  <a:pt x="568771" y="656311"/>
                </a:lnTo>
                <a:lnTo>
                  <a:pt x="566357" y="589841"/>
                </a:lnTo>
                <a:lnTo>
                  <a:pt x="563893" y="522011"/>
                </a:lnTo>
                <a:lnTo>
                  <a:pt x="561429" y="454180"/>
                </a:lnTo>
                <a:lnTo>
                  <a:pt x="559015" y="387711"/>
                </a:lnTo>
                <a:lnTo>
                  <a:pt x="556699" y="323964"/>
                </a:lnTo>
                <a:lnTo>
                  <a:pt x="554532" y="264300"/>
                </a:lnTo>
                <a:lnTo>
                  <a:pt x="552563" y="210081"/>
                </a:lnTo>
                <a:lnTo>
                  <a:pt x="550841" y="162667"/>
                </a:lnTo>
                <a:lnTo>
                  <a:pt x="549415" y="123421"/>
                </a:lnTo>
                <a:lnTo>
                  <a:pt x="548336" y="93702"/>
                </a:lnTo>
                <a:lnTo>
                  <a:pt x="547652" y="74873"/>
                </a:lnTo>
                <a:lnTo>
                  <a:pt x="547413" y="68294"/>
                </a:lnTo>
                <a:lnTo>
                  <a:pt x="548426" y="54082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282761" y="14718648"/>
            <a:ext cx="3502109" cy="2200289"/>
          </a:xfrm>
          <a:custGeom>
            <a:avLst/>
            <a:gdLst/>
            <a:ahLst/>
            <a:cxnLst/>
            <a:rect l="l" t="t" r="r" b="b"/>
            <a:pathLst>
              <a:path w="3502109" h="2200289">
                <a:moveTo>
                  <a:pt x="58808" y="360"/>
                </a:moveTo>
                <a:lnTo>
                  <a:pt x="66712" y="0"/>
                </a:lnTo>
                <a:lnTo>
                  <a:pt x="125140" y="860"/>
                </a:lnTo>
                <a:lnTo>
                  <a:pt x="215326" y="2046"/>
                </a:lnTo>
                <a:lnTo>
                  <a:pt x="333752" y="3524"/>
                </a:lnTo>
                <a:lnTo>
                  <a:pt x="476809" y="5258"/>
                </a:lnTo>
                <a:lnTo>
                  <a:pt x="640890" y="7212"/>
                </a:lnTo>
                <a:lnTo>
                  <a:pt x="822387" y="9353"/>
                </a:lnTo>
                <a:lnTo>
                  <a:pt x="1017693" y="11644"/>
                </a:lnTo>
                <a:lnTo>
                  <a:pt x="1223201" y="14052"/>
                </a:lnTo>
                <a:lnTo>
                  <a:pt x="1435303" y="16539"/>
                </a:lnTo>
                <a:lnTo>
                  <a:pt x="1650392" y="19073"/>
                </a:lnTo>
                <a:lnTo>
                  <a:pt x="1864859" y="21617"/>
                </a:lnTo>
                <a:lnTo>
                  <a:pt x="2075098" y="24136"/>
                </a:lnTo>
                <a:lnTo>
                  <a:pt x="2277501" y="26596"/>
                </a:lnTo>
                <a:lnTo>
                  <a:pt x="2468461" y="28961"/>
                </a:lnTo>
                <a:lnTo>
                  <a:pt x="2644369" y="31197"/>
                </a:lnTo>
                <a:lnTo>
                  <a:pt x="2801620" y="33268"/>
                </a:lnTo>
                <a:lnTo>
                  <a:pt x="2936604" y="35138"/>
                </a:lnTo>
                <a:lnTo>
                  <a:pt x="3045714" y="36774"/>
                </a:lnTo>
                <a:lnTo>
                  <a:pt x="3125344" y="38140"/>
                </a:lnTo>
                <a:lnTo>
                  <a:pt x="3171886" y="39201"/>
                </a:lnTo>
                <a:lnTo>
                  <a:pt x="3210171" y="44593"/>
                </a:lnTo>
                <a:lnTo>
                  <a:pt x="3217064" y="45705"/>
                </a:lnTo>
                <a:lnTo>
                  <a:pt x="3233662" y="49722"/>
                </a:lnTo>
                <a:lnTo>
                  <a:pt x="3250028" y="54534"/>
                </a:lnTo>
                <a:lnTo>
                  <a:pt x="3266133" y="60120"/>
                </a:lnTo>
                <a:lnTo>
                  <a:pt x="3281947" y="66458"/>
                </a:lnTo>
                <a:lnTo>
                  <a:pt x="3297442" y="73528"/>
                </a:lnTo>
                <a:lnTo>
                  <a:pt x="3312588" y="81309"/>
                </a:lnTo>
                <a:lnTo>
                  <a:pt x="3327356" y="89778"/>
                </a:lnTo>
                <a:lnTo>
                  <a:pt x="3341717" y="98915"/>
                </a:lnTo>
                <a:lnTo>
                  <a:pt x="3355642" y="108699"/>
                </a:lnTo>
                <a:lnTo>
                  <a:pt x="3369101" y="119109"/>
                </a:lnTo>
                <a:lnTo>
                  <a:pt x="3382066" y="130123"/>
                </a:lnTo>
                <a:lnTo>
                  <a:pt x="3394508" y="141721"/>
                </a:lnTo>
                <a:lnTo>
                  <a:pt x="3406397" y="153881"/>
                </a:lnTo>
                <a:lnTo>
                  <a:pt x="3417704" y="166582"/>
                </a:lnTo>
                <a:lnTo>
                  <a:pt x="3428400" y="179802"/>
                </a:lnTo>
                <a:lnTo>
                  <a:pt x="3438457" y="193522"/>
                </a:lnTo>
                <a:lnTo>
                  <a:pt x="3447843" y="207719"/>
                </a:lnTo>
                <a:lnTo>
                  <a:pt x="3456532" y="222372"/>
                </a:lnTo>
                <a:lnTo>
                  <a:pt x="3464493" y="237460"/>
                </a:lnTo>
                <a:lnTo>
                  <a:pt x="3471697" y="252963"/>
                </a:lnTo>
                <a:lnTo>
                  <a:pt x="3476634" y="264104"/>
                </a:lnTo>
                <a:lnTo>
                  <a:pt x="3481219" y="276678"/>
                </a:lnTo>
                <a:lnTo>
                  <a:pt x="3485474" y="289028"/>
                </a:lnTo>
                <a:lnTo>
                  <a:pt x="3487694" y="295153"/>
                </a:lnTo>
                <a:lnTo>
                  <a:pt x="3496315" y="332272"/>
                </a:lnTo>
                <a:lnTo>
                  <a:pt x="3501536" y="370406"/>
                </a:lnTo>
                <a:lnTo>
                  <a:pt x="3502109" y="383839"/>
                </a:lnTo>
                <a:lnTo>
                  <a:pt x="3501812" y="438241"/>
                </a:lnTo>
                <a:lnTo>
                  <a:pt x="3501302" y="503876"/>
                </a:lnTo>
                <a:lnTo>
                  <a:pt x="3500603" y="579511"/>
                </a:lnTo>
                <a:lnTo>
                  <a:pt x="3499737" y="663914"/>
                </a:lnTo>
                <a:lnTo>
                  <a:pt x="3498724" y="755850"/>
                </a:lnTo>
                <a:lnTo>
                  <a:pt x="3497587" y="854087"/>
                </a:lnTo>
                <a:lnTo>
                  <a:pt x="3496347" y="957391"/>
                </a:lnTo>
                <a:lnTo>
                  <a:pt x="3495027" y="1064529"/>
                </a:lnTo>
                <a:lnTo>
                  <a:pt x="3493648" y="1174267"/>
                </a:lnTo>
                <a:lnTo>
                  <a:pt x="3492232" y="1285373"/>
                </a:lnTo>
                <a:lnTo>
                  <a:pt x="3490801" y="1396612"/>
                </a:lnTo>
                <a:lnTo>
                  <a:pt x="3489376" y="1506752"/>
                </a:lnTo>
                <a:lnTo>
                  <a:pt x="3487980" y="1614559"/>
                </a:lnTo>
                <a:lnTo>
                  <a:pt x="3486635" y="1718800"/>
                </a:lnTo>
                <a:lnTo>
                  <a:pt x="3485361" y="1818241"/>
                </a:lnTo>
                <a:lnTo>
                  <a:pt x="3484181" y="1911649"/>
                </a:lnTo>
                <a:lnTo>
                  <a:pt x="3483118" y="1997792"/>
                </a:lnTo>
                <a:lnTo>
                  <a:pt x="3482191" y="2075435"/>
                </a:lnTo>
                <a:lnTo>
                  <a:pt x="3481424" y="2143345"/>
                </a:lnTo>
                <a:lnTo>
                  <a:pt x="3480839" y="2200289"/>
                </a:lnTo>
                <a:lnTo>
                  <a:pt x="3480159" y="2144361"/>
                </a:lnTo>
                <a:lnTo>
                  <a:pt x="3479345" y="2077446"/>
                </a:lnTo>
                <a:lnTo>
                  <a:pt x="3478411" y="2000782"/>
                </a:lnTo>
                <a:lnTo>
                  <a:pt x="3477373" y="1915608"/>
                </a:lnTo>
                <a:lnTo>
                  <a:pt x="3476245" y="1823162"/>
                </a:lnTo>
                <a:lnTo>
                  <a:pt x="3475042" y="1724683"/>
                </a:lnTo>
                <a:lnTo>
                  <a:pt x="3473781" y="1621409"/>
                </a:lnTo>
                <a:lnTo>
                  <a:pt x="3472476" y="1514580"/>
                </a:lnTo>
                <a:lnTo>
                  <a:pt x="3471143" y="1405432"/>
                </a:lnTo>
                <a:lnTo>
                  <a:pt x="3469797" y="1295206"/>
                </a:lnTo>
                <a:lnTo>
                  <a:pt x="3468452" y="1185140"/>
                </a:lnTo>
                <a:lnTo>
                  <a:pt x="3467125" y="1076471"/>
                </a:lnTo>
                <a:lnTo>
                  <a:pt x="3465830" y="970439"/>
                </a:lnTo>
                <a:lnTo>
                  <a:pt x="3464583" y="868282"/>
                </a:lnTo>
                <a:lnTo>
                  <a:pt x="3463398" y="771239"/>
                </a:lnTo>
                <a:lnTo>
                  <a:pt x="3462292" y="680548"/>
                </a:lnTo>
                <a:lnTo>
                  <a:pt x="3461279" y="597448"/>
                </a:lnTo>
                <a:lnTo>
                  <a:pt x="3460375" y="523177"/>
                </a:lnTo>
                <a:lnTo>
                  <a:pt x="3459594" y="458974"/>
                </a:lnTo>
                <a:lnTo>
                  <a:pt x="3458953" y="406077"/>
                </a:lnTo>
                <a:lnTo>
                  <a:pt x="3458508" y="393417"/>
                </a:lnTo>
                <a:lnTo>
                  <a:pt x="3454340" y="355378"/>
                </a:lnTo>
                <a:lnTo>
                  <a:pt x="3446065" y="318014"/>
                </a:lnTo>
                <a:lnTo>
                  <a:pt x="3428829" y="273106"/>
                </a:lnTo>
                <a:lnTo>
                  <a:pt x="3410115" y="239194"/>
                </a:lnTo>
                <a:lnTo>
                  <a:pt x="3387482" y="207788"/>
                </a:lnTo>
                <a:lnTo>
                  <a:pt x="3361159" y="179460"/>
                </a:lnTo>
                <a:lnTo>
                  <a:pt x="3331375" y="154781"/>
                </a:lnTo>
                <a:lnTo>
                  <a:pt x="3297262" y="132794"/>
                </a:lnTo>
                <a:lnTo>
                  <a:pt x="3262403" y="116323"/>
                </a:lnTo>
                <a:lnTo>
                  <a:pt x="3225765" y="104376"/>
                </a:lnTo>
                <a:lnTo>
                  <a:pt x="3188032" y="97184"/>
                </a:lnTo>
                <a:lnTo>
                  <a:pt x="3138631" y="96428"/>
                </a:lnTo>
                <a:lnTo>
                  <a:pt x="3057507" y="96456"/>
                </a:lnTo>
                <a:lnTo>
                  <a:pt x="2947053" y="97058"/>
                </a:lnTo>
                <a:lnTo>
                  <a:pt x="2810864" y="98167"/>
                </a:lnTo>
                <a:lnTo>
                  <a:pt x="2652539" y="99718"/>
                </a:lnTo>
                <a:lnTo>
                  <a:pt x="2475672" y="101647"/>
                </a:lnTo>
                <a:lnTo>
                  <a:pt x="2283860" y="103889"/>
                </a:lnTo>
                <a:lnTo>
                  <a:pt x="2080700" y="106377"/>
                </a:lnTo>
                <a:lnTo>
                  <a:pt x="1869788" y="109048"/>
                </a:lnTo>
                <a:lnTo>
                  <a:pt x="1654721" y="111836"/>
                </a:lnTo>
                <a:lnTo>
                  <a:pt x="1439095" y="114676"/>
                </a:lnTo>
                <a:lnTo>
                  <a:pt x="1226506" y="117503"/>
                </a:lnTo>
                <a:lnTo>
                  <a:pt x="1020551" y="120251"/>
                </a:lnTo>
                <a:lnTo>
                  <a:pt x="824826" y="122857"/>
                </a:lnTo>
                <a:lnTo>
                  <a:pt x="642928" y="125255"/>
                </a:lnTo>
                <a:lnTo>
                  <a:pt x="478453" y="127379"/>
                </a:lnTo>
                <a:lnTo>
                  <a:pt x="334997" y="129165"/>
                </a:lnTo>
                <a:lnTo>
                  <a:pt x="216158" y="130548"/>
                </a:lnTo>
                <a:lnTo>
                  <a:pt x="125531" y="131462"/>
                </a:lnTo>
                <a:lnTo>
                  <a:pt x="66712" y="131843"/>
                </a:lnTo>
                <a:lnTo>
                  <a:pt x="52354" y="130450"/>
                </a:lnTo>
                <a:lnTo>
                  <a:pt x="27145" y="119233"/>
                </a:lnTo>
                <a:lnTo>
                  <a:pt x="3219" y="86329"/>
                </a:lnTo>
                <a:lnTo>
                  <a:pt x="0" y="66712"/>
                </a:lnTo>
                <a:lnTo>
                  <a:pt x="1359" y="52414"/>
                </a:lnTo>
                <a:lnTo>
                  <a:pt x="21553" y="17147"/>
                </a:lnTo>
                <a:lnTo>
                  <a:pt x="45059" y="3344"/>
                </a:lnTo>
                <a:lnTo>
                  <a:pt x="58808" y="360"/>
                </a:lnTo>
                <a:close/>
              </a:path>
            </a:pathLst>
          </a:custGeom>
          <a:solidFill>
            <a:srgbClr val="4ECF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505814" y="14226447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6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69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2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5" y="128734"/>
                </a:lnTo>
                <a:lnTo>
                  <a:pt x="316302" y="139306"/>
                </a:lnTo>
                <a:lnTo>
                  <a:pt x="311345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4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054370" y="14238752"/>
            <a:ext cx="508576" cy="766976"/>
          </a:xfrm>
          <a:custGeom>
            <a:avLst/>
            <a:gdLst/>
            <a:ahLst/>
            <a:cxnLst/>
            <a:rect l="l" t="t" r="r" b="b"/>
            <a:pathLst>
              <a:path w="508576" h="766976">
                <a:moveTo>
                  <a:pt x="338224" y="752285"/>
                </a:moveTo>
                <a:lnTo>
                  <a:pt x="319423" y="758179"/>
                </a:lnTo>
                <a:lnTo>
                  <a:pt x="300157" y="762621"/>
                </a:lnTo>
                <a:lnTo>
                  <a:pt x="280507" y="765568"/>
                </a:lnTo>
                <a:lnTo>
                  <a:pt x="260554" y="766976"/>
                </a:lnTo>
                <a:lnTo>
                  <a:pt x="240381" y="766799"/>
                </a:lnTo>
                <a:lnTo>
                  <a:pt x="199700" y="761519"/>
                </a:lnTo>
                <a:lnTo>
                  <a:pt x="138839" y="740727"/>
                </a:lnTo>
                <a:lnTo>
                  <a:pt x="104057" y="720229"/>
                </a:lnTo>
                <a:lnTo>
                  <a:pt x="74758" y="695329"/>
                </a:lnTo>
                <a:lnTo>
                  <a:pt x="50690" y="666521"/>
                </a:lnTo>
                <a:lnTo>
                  <a:pt x="31602" y="634300"/>
                </a:lnTo>
                <a:lnTo>
                  <a:pt x="17240" y="599162"/>
                </a:lnTo>
                <a:lnTo>
                  <a:pt x="7354" y="561601"/>
                </a:lnTo>
                <a:lnTo>
                  <a:pt x="1691" y="522113"/>
                </a:lnTo>
                <a:lnTo>
                  <a:pt x="0" y="481191"/>
                </a:lnTo>
                <a:lnTo>
                  <a:pt x="2027" y="439332"/>
                </a:lnTo>
                <a:lnTo>
                  <a:pt x="7523" y="397029"/>
                </a:lnTo>
                <a:lnTo>
                  <a:pt x="16234" y="354779"/>
                </a:lnTo>
                <a:lnTo>
                  <a:pt x="27908" y="313075"/>
                </a:lnTo>
                <a:lnTo>
                  <a:pt x="42294" y="272413"/>
                </a:lnTo>
                <a:lnTo>
                  <a:pt x="59140" y="233288"/>
                </a:lnTo>
                <a:lnTo>
                  <a:pt x="78194" y="196195"/>
                </a:lnTo>
                <a:lnTo>
                  <a:pt x="99203" y="161628"/>
                </a:lnTo>
                <a:lnTo>
                  <a:pt x="121916" y="130083"/>
                </a:lnTo>
                <a:lnTo>
                  <a:pt x="146081" y="102054"/>
                </a:lnTo>
                <a:lnTo>
                  <a:pt x="171446" y="78037"/>
                </a:lnTo>
                <a:lnTo>
                  <a:pt x="200863" y="55593"/>
                </a:lnTo>
                <a:lnTo>
                  <a:pt x="223082" y="41496"/>
                </a:lnTo>
                <a:lnTo>
                  <a:pt x="246245" y="29106"/>
                </a:lnTo>
                <a:lnTo>
                  <a:pt x="270148" y="18632"/>
                </a:lnTo>
                <a:lnTo>
                  <a:pt x="294591" y="10283"/>
                </a:lnTo>
                <a:lnTo>
                  <a:pt x="331824" y="2199"/>
                </a:lnTo>
                <a:lnTo>
                  <a:pt x="362837" y="0"/>
                </a:lnTo>
                <a:lnTo>
                  <a:pt x="375934" y="487"/>
                </a:lnTo>
                <a:lnTo>
                  <a:pt x="401462" y="4069"/>
                </a:lnTo>
                <a:lnTo>
                  <a:pt x="436979" y="15719"/>
                </a:lnTo>
                <a:lnTo>
                  <a:pt x="452126" y="38646"/>
                </a:lnTo>
                <a:lnTo>
                  <a:pt x="450431" y="48603"/>
                </a:lnTo>
                <a:lnTo>
                  <a:pt x="427740" y="72498"/>
                </a:lnTo>
                <a:lnTo>
                  <a:pt x="409507" y="76215"/>
                </a:lnTo>
                <a:lnTo>
                  <a:pt x="396970" y="78344"/>
                </a:lnTo>
                <a:lnTo>
                  <a:pt x="384674" y="81579"/>
                </a:lnTo>
                <a:lnTo>
                  <a:pt x="372702" y="86024"/>
                </a:lnTo>
                <a:lnTo>
                  <a:pt x="361134" y="91781"/>
                </a:lnTo>
                <a:lnTo>
                  <a:pt x="350050" y="98956"/>
                </a:lnTo>
                <a:lnTo>
                  <a:pt x="337484" y="109767"/>
                </a:lnTo>
                <a:lnTo>
                  <a:pt x="329408" y="118842"/>
                </a:lnTo>
                <a:lnTo>
                  <a:pt x="322336" y="128734"/>
                </a:lnTo>
                <a:lnTo>
                  <a:pt x="316303" y="139306"/>
                </a:lnTo>
                <a:lnTo>
                  <a:pt x="311346" y="150421"/>
                </a:lnTo>
                <a:lnTo>
                  <a:pt x="307500" y="161941"/>
                </a:lnTo>
                <a:lnTo>
                  <a:pt x="304802" y="173729"/>
                </a:lnTo>
                <a:lnTo>
                  <a:pt x="303288" y="185648"/>
                </a:lnTo>
                <a:lnTo>
                  <a:pt x="302994" y="197560"/>
                </a:lnTo>
                <a:lnTo>
                  <a:pt x="303956" y="209329"/>
                </a:lnTo>
                <a:lnTo>
                  <a:pt x="306210" y="220817"/>
                </a:lnTo>
                <a:lnTo>
                  <a:pt x="309792" y="231886"/>
                </a:lnTo>
                <a:lnTo>
                  <a:pt x="314738" y="242400"/>
                </a:lnTo>
                <a:lnTo>
                  <a:pt x="321085" y="252221"/>
                </a:lnTo>
                <a:lnTo>
                  <a:pt x="328867" y="261211"/>
                </a:lnTo>
                <a:lnTo>
                  <a:pt x="328955" y="261036"/>
                </a:lnTo>
                <a:lnTo>
                  <a:pt x="332179" y="264126"/>
                </a:lnTo>
                <a:lnTo>
                  <a:pt x="342073" y="271832"/>
                </a:lnTo>
                <a:lnTo>
                  <a:pt x="353478" y="278351"/>
                </a:lnTo>
                <a:lnTo>
                  <a:pt x="370468" y="287210"/>
                </a:lnTo>
                <a:lnTo>
                  <a:pt x="386683" y="297014"/>
                </a:lnTo>
                <a:lnTo>
                  <a:pt x="402080" y="307717"/>
                </a:lnTo>
                <a:lnTo>
                  <a:pt x="416617" y="319277"/>
                </a:lnTo>
                <a:lnTo>
                  <a:pt x="430252" y="331647"/>
                </a:lnTo>
                <a:lnTo>
                  <a:pt x="442942" y="344785"/>
                </a:lnTo>
                <a:lnTo>
                  <a:pt x="454645" y="358645"/>
                </a:lnTo>
                <a:lnTo>
                  <a:pt x="465319" y="373184"/>
                </a:lnTo>
                <a:lnTo>
                  <a:pt x="474921" y="388356"/>
                </a:lnTo>
                <a:lnTo>
                  <a:pt x="483409" y="404119"/>
                </a:lnTo>
                <a:lnTo>
                  <a:pt x="490741" y="420426"/>
                </a:lnTo>
                <a:lnTo>
                  <a:pt x="496875" y="437234"/>
                </a:lnTo>
                <a:lnTo>
                  <a:pt x="501767" y="454498"/>
                </a:lnTo>
                <a:lnTo>
                  <a:pt x="505376" y="472175"/>
                </a:lnTo>
                <a:lnTo>
                  <a:pt x="507660" y="490219"/>
                </a:lnTo>
                <a:lnTo>
                  <a:pt x="508576" y="508587"/>
                </a:lnTo>
                <a:lnTo>
                  <a:pt x="508082" y="527233"/>
                </a:lnTo>
                <a:lnTo>
                  <a:pt x="506135" y="546114"/>
                </a:lnTo>
                <a:lnTo>
                  <a:pt x="502693" y="565186"/>
                </a:lnTo>
                <a:lnTo>
                  <a:pt x="497714" y="584403"/>
                </a:lnTo>
                <a:lnTo>
                  <a:pt x="490885" y="604274"/>
                </a:lnTo>
                <a:lnTo>
                  <a:pt x="482609" y="623222"/>
                </a:lnTo>
                <a:lnTo>
                  <a:pt x="472966" y="641205"/>
                </a:lnTo>
                <a:lnTo>
                  <a:pt x="462040" y="658176"/>
                </a:lnTo>
                <a:lnTo>
                  <a:pt x="449911" y="674094"/>
                </a:lnTo>
                <a:lnTo>
                  <a:pt x="436663" y="688913"/>
                </a:lnTo>
                <a:lnTo>
                  <a:pt x="422375" y="702589"/>
                </a:lnTo>
                <a:lnTo>
                  <a:pt x="407131" y="715078"/>
                </a:lnTo>
                <a:lnTo>
                  <a:pt x="391012" y="726336"/>
                </a:lnTo>
                <a:lnTo>
                  <a:pt x="374100" y="736320"/>
                </a:lnTo>
                <a:lnTo>
                  <a:pt x="356477" y="744984"/>
                </a:lnTo>
                <a:lnTo>
                  <a:pt x="338224" y="752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093024" y="18028994"/>
            <a:ext cx="198147" cy="508811"/>
          </a:xfrm>
          <a:custGeom>
            <a:avLst/>
            <a:gdLst/>
            <a:ahLst/>
            <a:cxnLst/>
            <a:rect l="l" t="t" r="r" b="b"/>
            <a:pathLst>
              <a:path w="198147" h="508811">
                <a:moveTo>
                  <a:pt x="189711" y="502122"/>
                </a:moveTo>
                <a:lnTo>
                  <a:pt x="198147" y="0"/>
                </a:lnTo>
                <a:lnTo>
                  <a:pt x="189799" y="502210"/>
                </a:lnTo>
                <a:close/>
              </a:path>
              <a:path w="198147" h="508811">
                <a:moveTo>
                  <a:pt x="298560" y="-2978"/>
                </a:moveTo>
                <a:lnTo>
                  <a:pt x="360219" y="15332"/>
                </a:lnTo>
                <a:lnTo>
                  <a:pt x="395811" y="34408"/>
                </a:lnTo>
                <a:lnTo>
                  <a:pt x="426101" y="58104"/>
                </a:lnTo>
                <a:lnTo>
                  <a:pt x="451321" y="85915"/>
                </a:lnTo>
                <a:lnTo>
                  <a:pt x="471703" y="117338"/>
                </a:lnTo>
                <a:lnTo>
                  <a:pt x="487479" y="151866"/>
                </a:lnTo>
                <a:lnTo>
                  <a:pt x="498881" y="188997"/>
                </a:lnTo>
                <a:lnTo>
                  <a:pt x="506139" y="228224"/>
                </a:lnTo>
                <a:lnTo>
                  <a:pt x="509488" y="269043"/>
                </a:lnTo>
                <a:lnTo>
                  <a:pt x="509157" y="310950"/>
                </a:lnTo>
                <a:lnTo>
                  <a:pt x="505379" y="353439"/>
                </a:lnTo>
                <a:lnTo>
                  <a:pt x="498386" y="396006"/>
                </a:lnTo>
                <a:lnTo>
                  <a:pt x="488409" y="438147"/>
                </a:lnTo>
                <a:lnTo>
                  <a:pt x="475681" y="479357"/>
                </a:lnTo>
                <a:lnTo>
                  <a:pt x="460434" y="519130"/>
                </a:lnTo>
                <a:lnTo>
                  <a:pt x="442898" y="556963"/>
                </a:lnTo>
                <a:lnTo>
                  <a:pt x="423307" y="592350"/>
                </a:lnTo>
                <a:lnTo>
                  <a:pt x="401891" y="624787"/>
                </a:lnTo>
                <a:lnTo>
                  <a:pt x="378884" y="653769"/>
                </a:lnTo>
                <a:lnTo>
                  <a:pt x="354515" y="678792"/>
                </a:lnTo>
                <a:lnTo>
                  <a:pt x="325982" y="702397"/>
                </a:lnTo>
                <a:lnTo>
                  <a:pt x="304345" y="717369"/>
                </a:lnTo>
                <a:lnTo>
                  <a:pt x="281704" y="730677"/>
                </a:lnTo>
                <a:lnTo>
                  <a:pt x="258247" y="742104"/>
                </a:lnTo>
                <a:lnTo>
                  <a:pt x="234167" y="751432"/>
                </a:lnTo>
                <a:lnTo>
                  <a:pt x="197292" y="761012"/>
                </a:lnTo>
                <a:lnTo>
                  <a:pt x="165985" y="764473"/>
                </a:lnTo>
                <a:lnTo>
                  <a:pt x="152931" y="764489"/>
                </a:lnTo>
                <a:lnTo>
                  <a:pt x="140046" y="763635"/>
                </a:lnTo>
                <a:lnTo>
                  <a:pt x="103117" y="755966"/>
                </a:lnTo>
                <a:lnTo>
                  <a:pt x="77853" y="739239"/>
                </a:lnTo>
                <a:lnTo>
                  <a:pt x="75562" y="729797"/>
                </a:lnTo>
                <a:lnTo>
                  <a:pt x="76762" y="719724"/>
                </a:lnTo>
                <a:lnTo>
                  <a:pt x="98464" y="694707"/>
                </a:lnTo>
                <a:lnTo>
                  <a:pt x="116636" y="690210"/>
                </a:lnTo>
                <a:lnTo>
                  <a:pt x="129081" y="687566"/>
                </a:lnTo>
                <a:lnTo>
                  <a:pt x="141239" y="683834"/>
                </a:lnTo>
                <a:lnTo>
                  <a:pt x="153023" y="678912"/>
                </a:lnTo>
                <a:lnTo>
                  <a:pt x="164346" y="672695"/>
                </a:lnTo>
                <a:lnTo>
                  <a:pt x="175120" y="665081"/>
                </a:lnTo>
                <a:lnTo>
                  <a:pt x="186591" y="654479"/>
                </a:lnTo>
                <a:lnTo>
                  <a:pt x="194420" y="645098"/>
                </a:lnTo>
                <a:lnTo>
                  <a:pt x="201203" y="634923"/>
                </a:lnTo>
                <a:lnTo>
                  <a:pt x="206908" y="624096"/>
                </a:lnTo>
                <a:lnTo>
                  <a:pt x="211505" y="612756"/>
                </a:lnTo>
                <a:lnTo>
                  <a:pt x="214962" y="601045"/>
                </a:lnTo>
                <a:lnTo>
                  <a:pt x="217249" y="589102"/>
                </a:lnTo>
                <a:lnTo>
                  <a:pt x="218336" y="577069"/>
                </a:lnTo>
                <a:lnTo>
                  <a:pt x="218190" y="565086"/>
                </a:lnTo>
                <a:lnTo>
                  <a:pt x="216781" y="553294"/>
                </a:lnTo>
                <a:lnTo>
                  <a:pt x="214078" y="541834"/>
                </a:lnTo>
                <a:lnTo>
                  <a:pt x="210051" y="530846"/>
                </a:lnTo>
                <a:lnTo>
                  <a:pt x="204668" y="520471"/>
                </a:lnTo>
                <a:lnTo>
                  <a:pt x="197898" y="510850"/>
                </a:lnTo>
                <a:lnTo>
                  <a:pt x="189765" y="502180"/>
                </a:lnTo>
                <a:lnTo>
                  <a:pt x="176280" y="491987"/>
                </a:lnTo>
                <a:lnTo>
                  <a:pt x="164573" y="485949"/>
                </a:lnTo>
                <a:lnTo>
                  <a:pt x="147234" y="477788"/>
                </a:lnTo>
                <a:lnTo>
                  <a:pt x="130632" y="468653"/>
                </a:lnTo>
                <a:lnTo>
                  <a:pt x="114811" y="458586"/>
                </a:lnTo>
                <a:lnTo>
                  <a:pt x="99816" y="447630"/>
                </a:lnTo>
                <a:lnTo>
                  <a:pt x="85691" y="435827"/>
                </a:lnTo>
                <a:lnTo>
                  <a:pt x="72478" y="423220"/>
                </a:lnTo>
                <a:lnTo>
                  <a:pt x="60223" y="409851"/>
                </a:lnTo>
                <a:lnTo>
                  <a:pt x="48970" y="395763"/>
                </a:lnTo>
                <a:lnTo>
                  <a:pt x="38761" y="380998"/>
                </a:lnTo>
                <a:lnTo>
                  <a:pt x="29642" y="365598"/>
                </a:lnTo>
                <a:lnTo>
                  <a:pt x="21656" y="349607"/>
                </a:lnTo>
                <a:lnTo>
                  <a:pt x="14847" y="333066"/>
                </a:lnTo>
                <a:lnTo>
                  <a:pt x="9260" y="316018"/>
                </a:lnTo>
                <a:lnTo>
                  <a:pt x="4937" y="298505"/>
                </a:lnTo>
                <a:lnTo>
                  <a:pt x="1923" y="280571"/>
                </a:lnTo>
                <a:lnTo>
                  <a:pt x="263" y="262256"/>
                </a:lnTo>
                <a:lnTo>
                  <a:pt x="0" y="243604"/>
                </a:lnTo>
                <a:lnTo>
                  <a:pt x="1177" y="224658"/>
                </a:lnTo>
                <a:lnTo>
                  <a:pt x="3839" y="205459"/>
                </a:lnTo>
                <a:lnTo>
                  <a:pt x="8031" y="186050"/>
                </a:lnTo>
                <a:lnTo>
                  <a:pt x="14035" y="165924"/>
                </a:lnTo>
                <a:lnTo>
                  <a:pt x="21525" y="146660"/>
                </a:lnTo>
                <a:lnTo>
                  <a:pt x="30421" y="128306"/>
                </a:lnTo>
                <a:lnTo>
                  <a:pt x="40643" y="110909"/>
                </a:lnTo>
                <a:lnTo>
                  <a:pt x="52111" y="94516"/>
                </a:lnTo>
                <a:lnTo>
                  <a:pt x="64744" y="79175"/>
                </a:lnTo>
                <a:lnTo>
                  <a:pt x="78462" y="64934"/>
                </a:lnTo>
                <a:lnTo>
                  <a:pt x="93186" y="51838"/>
                </a:lnTo>
                <a:lnTo>
                  <a:pt x="108834" y="39937"/>
                </a:lnTo>
                <a:lnTo>
                  <a:pt x="125328" y="29277"/>
                </a:lnTo>
                <a:lnTo>
                  <a:pt x="142586" y="19906"/>
                </a:lnTo>
                <a:lnTo>
                  <a:pt x="160528" y="11871"/>
                </a:lnTo>
                <a:lnTo>
                  <a:pt x="179075" y="5220"/>
                </a:lnTo>
                <a:lnTo>
                  <a:pt x="198147" y="0"/>
                </a:lnTo>
                <a:lnTo>
                  <a:pt x="189711" y="502122"/>
                </a:lnTo>
                <a:lnTo>
                  <a:pt x="198147" y="0"/>
                </a:lnTo>
                <a:lnTo>
                  <a:pt x="217662" y="-3742"/>
                </a:lnTo>
                <a:lnTo>
                  <a:pt x="237541" y="-5958"/>
                </a:lnTo>
                <a:lnTo>
                  <a:pt x="257704" y="-6601"/>
                </a:lnTo>
                <a:lnTo>
                  <a:pt x="278070" y="-5624"/>
                </a:lnTo>
                <a:lnTo>
                  <a:pt x="298560" y="-2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05083" y="4071665"/>
            <a:ext cx="3486818" cy="5342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679905" y="4140470"/>
            <a:ext cx="2353551" cy="5403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30552" y="9130891"/>
            <a:ext cx="1912387" cy="5403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02220" y="14113217"/>
            <a:ext cx="1463128" cy="5383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631336" y="9130891"/>
            <a:ext cx="3114459" cy="5403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495749" y="14030245"/>
            <a:ext cx="2912090" cy="4634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689781" y="4476403"/>
            <a:ext cx="2968753" cy="4775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622944" y="4476403"/>
            <a:ext cx="1792989" cy="4775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204040" y="9466823"/>
            <a:ext cx="3132672" cy="47556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685734" y="9466823"/>
            <a:ext cx="1323493" cy="4755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82180" y="14434983"/>
            <a:ext cx="1335635" cy="4128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546044" y="14410699"/>
            <a:ext cx="2448665" cy="4128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65700" y="2813050"/>
            <a:ext cx="4572000" cy="1143000"/>
          </a:xfrm>
          <a:prstGeom prst="rect">
            <a:avLst/>
          </a:prstGeom>
        </p:spPr>
        <p:txBody>
          <a:bodyPr wrap="square" lIns="0" tIns="18097" rIns="0" bIns="0" rtlCol="0">
            <a:noAutofit/>
          </a:bodyPr>
          <a:lstStyle/>
          <a:p>
            <a:pPr marL="12700" algn="ctr">
              <a:lnSpc>
                <a:spcPts val="2850"/>
              </a:lnSpc>
            </a:pPr>
            <a:r>
              <a:rPr lang="en-US" sz="2650" dirty="0">
                <a:solidFill>
                  <a:srgbClr val="070C12"/>
                </a:solidFill>
                <a:latin typeface="Times New Roman"/>
                <a:cs typeface="Times New Roman"/>
              </a:rPr>
              <a:t>Project Title - </a:t>
            </a:r>
            <a:r>
              <a:rPr lang="en-US" sz="2650" b="1" dirty="0">
                <a:solidFill>
                  <a:srgbClr val="070C12"/>
                </a:solidFill>
                <a:latin typeface="Times New Roman"/>
                <a:cs typeface="Times New Roman"/>
              </a:rPr>
              <a:t>Font Size 20 </a:t>
            </a:r>
          </a:p>
          <a:p>
            <a:pPr marL="12700" algn="ctr">
              <a:lnSpc>
                <a:spcPts val="2850"/>
              </a:lnSpc>
            </a:pPr>
            <a:r>
              <a:rPr lang="en-US" sz="2650" dirty="0">
                <a:solidFill>
                  <a:srgbClr val="070C12"/>
                </a:solidFill>
                <a:latin typeface="Times New Roman"/>
                <a:cs typeface="Times New Roman"/>
              </a:rPr>
              <a:t>T</a:t>
            </a:r>
            <a:r>
              <a:rPr sz="2650" dirty="0">
                <a:solidFill>
                  <a:srgbClr val="070C12"/>
                </a:solidFill>
                <a:latin typeface="Times New Roman"/>
                <a:cs typeface="Times New Roman"/>
              </a:rPr>
              <a:t>eam Members 1,2,3,4, &amp; 5</a:t>
            </a:r>
            <a:endParaRPr lang="en-US" sz="2650" dirty="0">
              <a:solidFill>
                <a:srgbClr val="070C12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ts val="2850"/>
              </a:lnSpc>
            </a:pPr>
            <a:r>
              <a:rPr lang="en-US" sz="2650" dirty="0">
                <a:solidFill>
                  <a:srgbClr val="070C12"/>
                </a:solidFill>
                <a:latin typeface="Times New Roman"/>
                <a:cs typeface="Times New Roman"/>
              </a:rPr>
              <a:t>E-mail</a:t>
            </a:r>
            <a:endParaRPr sz="265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93149" y="19572778"/>
            <a:ext cx="905451" cy="531322"/>
          </a:xfrm>
          <a:prstGeom prst="rect">
            <a:avLst/>
          </a:prstGeom>
        </p:spPr>
        <p:txBody>
          <a:bodyPr wrap="square" lIns="0" tIns="7334" rIns="0" bIns="0" rtlCol="0">
            <a:noAutofit/>
          </a:bodyPr>
          <a:lstStyle/>
          <a:p>
            <a:pPr marL="567087" marR="9410" algn="ctr">
              <a:lnSpc>
                <a:spcPts val="1155"/>
              </a:lnSpc>
            </a:pPr>
            <a:r>
              <a:rPr sz="1000" spc="114" dirty="0">
                <a:ln>
                  <a:solidFill>
                    <a:srgbClr val="0070C0"/>
                  </a:solidFill>
                </a:ln>
                <a:solidFill>
                  <a:srgbClr val="0AB5E7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alatino Linotype"/>
                <a:cs typeface="Palatino Linotype"/>
              </a:rPr>
              <a:t>Hak</a:t>
            </a:r>
            <a:endParaRPr sz="1000" dirty="0">
              <a:ln>
                <a:solidFill>
                  <a:srgbClr val="0070C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alatino Linotype"/>
              <a:cs typeface="Palatino Linotype"/>
            </a:endParaRPr>
          </a:p>
          <a:p>
            <a:pPr marL="463527" marR="6069" algn="ctr">
              <a:lnSpc>
                <a:spcPct val="112426"/>
              </a:lnSpc>
              <a:spcBef>
                <a:spcPts val="87"/>
              </a:spcBef>
            </a:pPr>
            <a:r>
              <a:rPr sz="1000" spc="117" dirty="0">
                <a:ln>
                  <a:solidFill>
                    <a:srgbClr val="0070C0"/>
                  </a:solidFill>
                </a:ln>
                <a:solidFill>
                  <a:srgbClr val="0AB5E7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alatino Linotype"/>
                <a:cs typeface="Palatino Linotype"/>
              </a:rPr>
              <a:t>Cipta</a:t>
            </a:r>
            <a:endParaRPr sz="1000" dirty="0">
              <a:ln>
                <a:solidFill>
                  <a:srgbClr val="0070C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alatino Linotype"/>
              <a:cs typeface="Palatino Linotype"/>
            </a:endParaRPr>
          </a:p>
          <a:p>
            <a:pPr marL="12700">
              <a:lnSpc>
                <a:spcPct val="112426"/>
              </a:lnSpc>
              <a:spcBef>
                <a:spcPts val="145"/>
              </a:spcBef>
            </a:pPr>
            <a:r>
              <a:rPr sz="1000" spc="147" dirty="0">
                <a:ln>
                  <a:solidFill>
                    <a:srgbClr val="0070C0"/>
                  </a:solidFill>
                </a:ln>
                <a:solidFill>
                  <a:srgbClr val="0AB5E7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alatino Linotype"/>
                <a:cs typeface="Palatino Linotype"/>
              </a:rPr>
              <a:t>Terpelihara</a:t>
            </a:r>
            <a:endParaRPr sz="1000" dirty="0">
              <a:ln>
                <a:solidFill>
                  <a:srgbClr val="0070C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alatino Linotype"/>
              <a:cs typeface="Palatino Linotype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15311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3" y="22213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1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308040" y="267411"/>
            <a:ext cx="351995" cy="454457"/>
          </a:xfrm>
          <a:custGeom>
            <a:avLst/>
            <a:gdLst/>
            <a:ahLst/>
            <a:cxnLst/>
            <a:rect l="l" t="t" r="r" b="b"/>
            <a:pathLst>
              <a:path w="351995" h="454457">
                <a:moveTo>
                  <a:pt x="32493" y="454457"/>
                </a:moveTo>
                <a:lnTo>
                  <a:pt x="24362" y="429157"/>
                </a:lnTo>
                <a:lnTo>
                  <a:pt x="17421" y="405083"/>
                </a:lnTo>
                <a:lnTo>
                  <a:pt x="11317" y="380288"/>
                </a:lnTo>
                <a:lnTo>
                  <a:pt x="6604" y="355390"/>
                </a:lnTo>
                <a:lnTo>
                  <a:pt x="3509" y="332974"/>
                </a:lnTo>
                <a:lnTo>
                  <a:pt x="1383" y="309248"/>
                </a:lnTo>
                <a:lnTo>
                  <a:pt x="229" y="283577"/>
                </a:lnTo>
                <a:lnTo>
                  <a:pt x="0" y="264817"/>
                </a:lnTo>
                <a:lnTo>
                  <a:pt x="265" y="252250"/>
                </a:lnTo>
                <a:lnTo>
                  <a:pt x="2388" y="227080"/>
                </a:lnTo>
                <a:lnTo>
                  <a:pt x="6634" y="201860"/>
                </a:lnTo>
                <a:lnTo>
                  <a:pt x="13172" y="176120"/>
                </a:lnTo>
                <a:lnTo>
                  <a:pt x="21567" y="152052"/>
                </a:lnTo>
                <a:lnTo>
                  <a:pt x="31993" y="128927"/>
                </a:lnTo>
                <a:lnTo>
                  <a:pt x="45361" y="105349"/>
                </a:lnTo>
                <a:lnTo>
                  <a:pt x="60106" y="84547"/>
                </a:lnTo>
                <a:lnTo>
                  <a:pt x="76802" y="65447"/>
                </a:lnTo>
                <a:lnTo>
                  <a:pt x="95537" y="48034"/>
                </a:lnTo>
                <a:lnTo>
                  <a:pt x="115976" y="33162"/>
                </a:lnTo>
                <a:lnTo>
                  <a:pt x="138356" y="20722"/>
                </a:lnTo>
                <a:lnTo>
                  <a:pt x="162616" y="10828"/>
                </a:lnTo>
                <a:lnTo>
                  <a:pt x="186656" y="4457"/>
                </a:lnTo>
                <a:lnTo>
                  <a:pt x="212160" y="868"/>
                </a:lnTo>
                <a:lnTo>
                  <a:pt x="233342" y="0"/>
                </a:lnTo>
                <a:lnTo>
                  <a:pt x="246149" y="427"/>
                </a:lnTo>
                <a:lnTo>
                  <a:pt x="271284" y="3849"/>
                </a:lnTo>
                <a:lnTo>
                  <a:pt x="288813" y="8430"/>
                </a:lnTo>
                <a:lnTo>
                  <a:pt x="311702" y="18261"/>
                </a:lnTo>
                <a:lnTo>
                  <a:pt x="324602" y="27029"/>
                </a:lnTo>
                <a:lnTo>
                  <a:pt x="335804" y="40758"/>
                </a:lnTo>
                <a:lnTo>
                  <a:pt x="335804" y="396489"/>
                </a:lnTo>
                <a:lnTo>
                  <a:pt x="336374" y="409148"/>
                </a:lnTo>
                <a:lnTo>
                  <a:pt x="338082" y="421745"/>
                </a:lnTo>
                <a:lnTo>
                  <a:pt x="339993" y="430681"/>
                </a:lnTo>
                <a:lnTo>
                  <a:pt x="344812" y="444504"/>
                </a:lnTo>
                <a:lnTo>
                  <a:pt x="351279" y="453796"/>
                </a:lnTo>
                <a:lnTo>
                  <a:pt x="351995" y="454457"/>
                </a:lnTo>
                <a:lnTo>
                  <a:pt x="215227" y="454457"/>
                </a:lnTo>
                <a:lnTo>
                  <a:pt x="221954" y="445572"/>
                </a:lnTo>
                <a:lnTo>
                  <a:pt x="226904" y="432191"/>
                </a:lnTo>
                <a:lnTo>
                  <a:pt x="229760" y="418409"/>
                </a:lnTo>
                <a:lnTo>
                  <a:pt x="231139" y="405785"/>
                </a:lnTo>
                <a:lnTo>
                  <a:pt x="231417" y="396942"/>
                </a:lnTo>
                <a:lnTo>
                  <a:pt x="231417" y="320860"/>
                </a:lnTo>
                <a:lnTo>
                  <a:pt x="107217" y="320860"/>
                </a:lnTo>
                <a:lnTo>
                  <a:pt x="109193" y="334124"/>
                </a:lnTo>
                <a:lnTo>
                  <a:pt x="111648" y="346995"/>
                </a:lnTo>
                <a:lnTo>
                  <a:pt x="114583" y="359471"/>
                </a:lnTo>
                <a:lnTo>
                  <a:pt x="117998" y="371553"/>
                </a:lnTo>
                <a:lnTo>
                  <a:pt x="121892" y="383241"/>
                </a:lnTo>
                <a:lnTo>
                  <a:pt x="125672" y="393093"/>
                </a:lnTo>
                <a:lnTo>
                  <a:pt x="130774" y="404666"/>
                </a:lnTo>
                <a:lnTo>
                  <a:pt x="136416" y="415992"/>
                </a:lnTo>
                <a:lnTo>
                  <a:pt x="142597" y="427069"/>
                </a:lnTo>
                <a:lnTo>
                  <a:pt x="149317" y="437900"/>
                </a:lnTo>
                <a:lnTo>
                  <a:pt x="156576" y="448482"/>
                </a:lnTo>
                <a:lnTo>
                  <a:pt x="160996" y="454457"/>
                </a:lnTo>
                <a:lnTo>
                  <a:pt x="32493" y="454457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415711" y="362967"/>
            <a:ext cx="124200" cy="137220"/>
          </a:xfrm>
          <a:custGeom>
            <a:avLst/>
            <a:gdLst/>
            <a:ahLst/>
            <a:cxnLst/>
            <a:rect l="l" t="t" r="r" b="b"/>
            <a:pathLst>
              <a:path w="124200" h="137220">
                <a:moveTo>
                  <a:pt x="0" y="137220"/>
                </a:moveTo>
                <a:lnTo>
                  <a:pt x="123747" y="137220"/>
                </a:lnTo>
                <a:lnTo>
                  <a:pt x="124200" y="0"/>
                </a:lnTo>
                <a:lnTo>
                  <a:pt x="110280" y="697"/>
                </a:lnTo>
                <a:lnTo>
                  <a:pt x="97327" y="2790"/>
                </a:lnTo>
                <a:lnTo>
                  <a:pt x="85343" y="6278"/>
                </a:lnTo>
                <a:lnTo>
                  <a:pt x="74326" y="11160"/>
                </a:lnTo>
                <a:lnTo>
                  <a:pt x="61038" y="19524"/>
                </a:lnTo>
                <a:lnTo>
                  <a:pt x="51213" y="27564"/>
                </a:lnTo>
                <a:lnTo>
                  <a:pt x="42304" y="36686"/>
                </a:lnTo>
                <a:lnTo>
                  <a:pt x="35210" y="45626"/>
                </a:lnTo>
                <a:lnTo>
                  <a:pt x="28117" y="56266"/>
                </a:lnTo>
                <a:lnTo>
                  <a:pt x="21850" y="67326"/>
                </a:lnTo>
                <a:lnTo>
                  <a:pt x="16410" y="78807"/>
                </a:lnTo>
                <a:lnTo>
                  <a:pt x="12001" y="90121"/>
                </a:lnTo>
                <a:lnTo>
                  <a:pt x="7947" y="102559"/>
                </a:lnTo>
                <a:lnTo>
                  <a:pt x="4543" y="114904"/>
                </a:lnTo>
                <a:lnTo>
                  <a:pt x="1787" y="127156"/>
                </a:lnTo>
                <a:lnTo>
                  <a:pt x="0" y="13722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673972" y="274317"/>
            <a:ext cx="333880" cy="447551"/>
          </a:xfrm>
          <a:custGeom>
            <a:avLst/>
            <a:gdLst/>
            <a:ahLst/>
            <a:cxnLst/>
            <a:rect l="l" t="t" r="r" b="b"/>
            <a:pathLst>
              <a:path w="333880" h="447551">
                <a:moveTo>
                  <a:pt x="0" y="0"/>
                </a:moveTo>
                <a:lnTo>
                  <a:pt x="333880" y="0"/>
                </a:lnTo>
                <a:lnTo>
                  <a:pt x="333880" y="114123"/>
                </a:lnTo>
                <a:lnTo>
                  <a:pt x="323988" y="106115"/>
                </a:lnTo>
                <a:lnTo>
                  <a:pt x="312869" y="99887"/>
                </a:lnTo>
                <a:lnTo>
                  <a:pt x="295849" y="93788"/>
                </a:lnTo>
                <a:lnTo>
                  <a:pt x="283601" y="90943"/>
                </a:lnTo>
                <a:lnTo>
                  <a:pt x="265855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2"/>
                </a:lnTo>
                <a:lnTo>
                  <a:pt x="227448" y="437747"/>
                </a:lnTo>
                <a:lnTo>
                  <a:pt x="234587" y="447551"/>
                </a:lnTo>
                <a:lnTo>
                  <a:pt x="97820" y="447551"/>
                </a:lnTo>
                <a:lnTo>
                  <a:pt x="109522" y="425375"/>
                </a:lnTo>
                <a:lnTo>
                  <a:pt x="112454" y="411222"/>
                </a:lnTo>
                <a:lnTo>
                  <a:pt x="113834" y="398607"/>
                </a:lnTo>
                <a:lnTo>
                  <a:pt x="114123" y="389583"/>
                </a:lnTo>
                <a:lnTo>
                  <a:pt x="114123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6" y="90157"/>
                </a:lnTo>
                <a:lnTo>
                  <a:pt x="42581" y="92610"/>
                </a:lnTo>
                <a:lnTo>
                  <a:pt x="30332" y="96286"/>
                </a:lnTo>
                <a:lnTo>
                  <a:pt x="14467" y="103423"/>
                </a:lnTo>
                <a:lnTo>
                  <a:pt x="3984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026406" y="274317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188661" y="267411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5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80" y="0"/>
                </a:lnTo>
                <a:lnTo>
                  <a:pt x="223933" y="310"/>
                </a:lnTo>
                <a:lnTo>
                  <a:pt x="250825" y="2792"/>
                </a:lnTo>
                <a:lnTo>
                  <a:pt x="275566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1" y="177521"/>
                </a:lnTo>
                <a:lnTo>
                  <a:pt x="418140" y="202880"/>
                </a:lnTo>
                <a:lnTo>
                  <a:pt x="419242" y="229147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6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20" y="460582"/>
                </a:lnTo>
                <a:lnTo>
                  <a:pt x="209680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2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5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293048" y="356853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1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6" y="101697"/>
                </a:lnTo>
                <a:lnTo>
                  <a:pt x="205093" y="89436"/>
                </a:lnTo>
                <a:lnTo>
                  <a:pt x="202003" y="77608"/>
                </a:lnTo>
                <a:lnTo>
                  <a:pt x="194580" y="57407"/>
                </a:lnTo>
                <a:lnTo>
                  <a:pt x="188485" y="45842"/>
                </a:lnTo>
                <a:lnTo>
                  <a:pt x="181319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3" y="776"/>
                </a:lnTo>
                <a:lnTo>
                  <a:pt x="77386" y="3107"/>
                </a:lnTo>
                <a:lnTo>
                  <a:pt x="65311" y="6991"/>
                </a:lnTo>
                <a:lnTo>
                  <a:pt x="54336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4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8" y="70081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2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633426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3" y="22213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026155" y="267411"/>
            <a:ext cx="351994" cy="454457"/>
          </a:xfrm>
          <a:custGeom>
            <a:avLst/>
            <a:gdLst/>
            <a:ahLst/>
            <a:cxnLst/>
            <a:rect l="l" t="t" r="r" b="b"/>
            <a:pathLst>
              <a:path w="351994" h="454457">
                <a:moveTo>
                  <a:pt x="32493" y="454457"/>
                </a:moveTo>
                <a:lnTo>
                  <a:pt x="24362" y="429157"/>
                </a:lnTo>
                <a:lnTo>
                  <a:pt x="17421" y="405083"/>
                </a:lnTo>
                <a:lnTo>
                  <a:pt x="11317" y="380288"/>
                </a:lnTo>
                <a:lnTo>
                  <a:pt x="6604" y="355390"/>
                </a:lnTo>
                <a:lnTo>
                  <a:pt x="3509" y="332974"/>
                </a:lnTo>
                <a:lnTo>
                  <a:pt x="1383" y="309248"/>
                </a:lnTo>
                <a:lnTo>
                  <a:pt x="229" y="283577"/>
                </a:lnTo>
                <a:lnTo>
                  <a:pt x="0" y="264817"/>
                </a:lnTo>
                <a:lnTo>
                  <a:pt x="265" y="252250"/>
                </a:lnTo>
                <a:lnTo>
                  <a:pt x="2388" y="227080"/>
                </a:lnTo>
                <a:lnTo>
                  <a:pt x="6634" y="201860"/>
                </a:lnTo>
                <a:lnTo>
                  <a:pt x="13172" y="176120"/>
                </a:lnTo>
                <a:lnTo>
                  <a:pt x="21567" y="152052"/>
                </a:lnTo>
                <a:lnTo>
                  <a:pt x="31993" y="128927"/>
                </a:lnTo>
                <a:lnTo>
                  <a:pt x="45361" y="105349"/>
                </a:lnTo>
                <a:lnTo>
                  <a:pt x="60106" y="84547"/>
                </a:lnTo>
                <a:lnTo>
                  <a:pt x="76802" y="65447"/>
                </a:lnTo>
                <a:lnTo>
                  <a:pt x="95537" y="48034"/>
                </a:lnTo>
                <a:lnTo>
                  <a:pt x="115976" y="33162"/>
                </a:lnTo>
                <a:lnTo>
                  <a:pt x="138356" y="20722"/>
                </a:lnTo>
                <a:lnTo>
                  <a:pt x="162616" y="10828"/>
                </a:lnTo>
                <a:lnTo>
                  <a:pt x="186656" y="4457"/>
                </a:lnTo>
                <a:lnTo>
                  <a:pt x="212160" y="868"/>
                </a:lnTo>
                <a:lnTo>
                  <a:pt x="233342" y="0"/>
                </a:lnTo>
                <a:lnTo>
                  <a:pt x="246149" y="427"/>
                </a:lnTo>
                <a:lnTo>
                  <a:pt x="271284" y="3849"/>
                </a:lnTo>
                <a:lnTo>
                  <a:pt x="288813" y="8430"/>
                </a:lnTo>
                <a:lnTo>
                  <a:pt x="311702" y="18261"/>
                </a:lnTo>
                <a:lnTo>
                  <a:pt x="324602" y="27029"/>
                </a:lnTo>
                <a:lnTo>
                  <a:pt x="335804" y="40758"/>
                </a:lnTo>
                <a:lnTo>
                  <a:pt x="335804" y="396489"/>
                </a:lnTo>
                <a:lnTo>
                  <a:pt x="336374" y="409148"/>
                </a:lnTo>
                <a:lnTo>
                  <a:pt x="338082" y="421745"/>
                </a:lnTo>
                <a:lnTo>
                  <a:pt x="339993" y="430681"/>
                </a:lnTo>
                <a:lnTo>
                  <a:pt x="344812" y="444504"/>
                </a:lnTo>
                <a:lnTo>
                  <a:pt x="351279" y="453796"/>
                </a:lnTo>
                <a:lnTo>
                  <a:pt x="351994" y="454457"/>
                </a:lnTo>
                <a:lnTo>
                  <a:pt x="215227" y="454457"/>
                </a:lnTo>
                <a:lnTo>
                  <a:pt x="221954" y="445572"/>
                </a:lnTo>
                <a:lnTo>
                  <a:pt x="226904" y="432191"/>
                </a:lnTo>
                <a:lnTo>
                  <a:pt x="229760" y="418409"/>
                </a:lnTo>
                <a:lnTo>
                  <a:pt x="231139" y="405785"/>
                </a:lnTo>
                <a:lnTo>
                  <a:pt x="231417" y="396942"/>
                </a:lnTo>
                <a:lnTo>
                  <a:pt x="231417" y="320860"/>
                </a:lnTo>
                <a:lnTo>
                  <a:pt x="107217" y="320860"/>
                </a:lnTo>
                <a:lnTo>
                  <a:pt x="109193" y="334124"/>
                </a:lnTo>
                <a:lnTo>
                  <a:pt x="111648" y="346995"/>
                </a:lnTo>
                <a:lnTo>
                  <a:pt x="114583" y="359471"/>
                </a:lnTo>
                <a:lnTo>
                  <a:pt x="117997" y="371553"/>
                </a:lnTo>
                <a:lnTo>
                  <a:pt x="121892" y="383241"/>
                </a:lnTo>
                <a:lnTo>
                  <a:pt x="125671" y="393093"/>
                </a:lnTo>
                <a:lnTo>
                  <a:pt x="130774" y="404666"/>
                </a:lnTo>
                <a:lnTo>
                  <a:pt x="136416" y="415992"/>
                </a:lnTo>
                <a:lnTo>
                  <a:pt x="142597" y="427069"/>
                </a:lnTo>
                <a:lnTo>
                  <a:pt x="149317" y="437900"/>
                </a:lnTo>
                <a:lnTo>
                  <a:pt x="156576" y="448482"/>
                </a:lnTo>
                <a:lnTo>
                  <a:pt x="160996" y="454457"/>
                </a:lnTo>
                <a:lnTo>
                  <a:pt x="32493" y="454457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33826" y="362967"/>
            <a:ext cx="124200" cy="137220"/>
          </a:xfrm>
          <a:custGeom>
            <a:avLst/>
            <a:gdLst/>
            <a:ahLst/>
            <a:cxnLst/>
            <a:rect l="l" t="t" r="r" b="b"/>
            <a:pathLst>
              <a:path w="124200" h="137220">
                <a:moveTo>
                  <a:pt x="0" y="137220"/>
                </a:moveTo>
                <a:lnTo>
                  <a:pt x="123747" y="137220"/>
                </a:lnTo>
                <a:lnTo>
                  <a:pt x="124200" y="0"/>
                </a:lnTo>
                <a:lnTo>
                  <a:pt x="110280" y="697"/>
                </a:lnTo>
                <a:lnTo>
                  <a:pt x="97327" y="2790"/>
                </a:lnTo>
                <a:lnTo>
                  <a:pt x="85343" y="6278"/>
                </a:lnTo>
                <a:lnTo>
                  <a:pt x="74326" y="11161"/>
                </a:lnTo>
                <a:lnTo>
                  <a:pt x="61038" y="19524"/>
                </a:lnTo>
                <a:lnTo>
                  <a:pt x="51213" y="27564"/>
                </a:lnTo>
                <a:lnTo>
                  <a:pt x="42305" y="36686"/>
                </a:lnTo>
                <a:lnTo>
                  <a:pt x="35210" y="45626"/>
                </a:lnTo>
                <a:lnTo>
                  <a:pt x="28117" y="56266"/>
                </a:lnTo>
                <a:lnTo>
                  <a:pt x="21850" y="67326"/>
                </a:lnTo>
                <a:lnTo>
                  <a:pt x="16410" y="78807"/>
                </a:lnTo>
                <a:lnTo>
                  <a:pt x="12001" y="90121"/>
                </a:lnTo>
                <a:lnTo>
                  <a:pt x="7947" y="102559"/>
                </a:lnTo>
                <a:lnTo>
                  <a:pt x="4543" y="114904"/>
                </a:lnTo>
                <a:lnTo>
                  <a:pt x="1788" y="127156"/>
                </a:lnTo>
                <a:lnTo>
                  <a:pt x="0" y="13722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92087" y="274317"/>
            <a:ext cx="322332" cy="447551"/>
          </a:xfrm>
          <a:custGeom>
            <a:avLst/>
            <a:gdLst/>
            <a:ahLst/>
            <a:cxnLst/>
            <a:rect l="l" t="t" r="r" b="b"/>
            <a:pathLst>
              <a:path w="322332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2234" y="35889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59467"/>
                </a:lnTo>
                <a:lnTo>
                  <a:pt x="241607" y="359467"/>
                </a:lnTo>
                <a:lnTo>
                  <a:pt x="253561" y="358981"/>
                </a:lnTo>
                <a:lnTo>
                  <a:pt x="266864" y="357523"/>
                </a:lnTo>
                <a:lnTo>
                  <a:pt x="279753" y="354998"/>
                </a:lnTo>
                <a:lnTo>
                  <a:pt x="292053" y="351349"/>
                </a:lnTo>
                <a:lnTo>
                  <a:pt x="308081" y="344214"/>
                </a:lnTo>
                <a:lnTo>
                  <a:pt x="318468" y="336895"/>
                </a:lnTo>
                <a:lnTo>
                  <a:pt x="322332" y="333427"/>
                </a:lnTo>
                <a:lnTo>
                  <a:pt x="322332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FFFF00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872046" y="274317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027395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3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3" y="22213"/>
                </a:lnTo>
                <a:lnTo>
                  <a:pt x="351359" y="48552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413218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3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3" y="22213"/>
                </a:lnTo>
                <a:lnTo>
                  <a:pt x="351359" y="48552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805947" y="267411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6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2" y="310"/>
                </a:lnTo>
                <a:lnTo>
                  <a:pt x="250825" y="2792"/>
                </a:lnTo>
                <a:lnTo>
                  <a:pt x="275565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1" y="177521"/>
                </a:lnTo>
                <a:lnTo>
                  <a:pt x="418141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5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1" y="437710"/>
                </a:lnTo>
                <a:lnTo>
                  <a:pt x="81096" y="423963"/>
                </a:lnTo>
                <a:lnTo>
                  <a:pt x="61956" y="407560"/>
                </a:lnTo>
                <a:lnTo>
                  <a:pt x="49816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910334" y="356853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1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6" y="101697"/>
                </a:lnTo>
                <a:lnTo>
                  <a:pt x="205093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4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2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5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3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9" y="70081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2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46070" y="274317"/>
            <a:ext cx="374751" cy="447551"/>
          </a:xfrm>
          <a:custGeom>
            <a:avLst/>
            <a:gdLst/>
            <a:ahLst/>
            <a:cxnLst/>
            <a:rect l="l" t="t" r="r" b="b"/>
            <a:pathLst>
              <a:path w="374751" h="447551">
                <a:moveTo>
                  <a:pt x="59326" y="131785"/>
                </a:moveTo>
                <a:lnTo>
                  <a:pt x="55177" y="119117"/>
                </a:lnTo>
                <a:lnTo>
                  <a:pt x="51157" y="106822"/>
                </a:lnTo>
                <a:lnTo>
                  <a:pt x="47266" y="94900"/>
                </a:lnTo>
                <a:lnTo>
                  <a:pt x="43504" y="83352"/>
                </a:lnTo>
                <a:lnTo>
                  <a:pt x="42796" y="81177"/>
                </a:lnTo>
                <a:lnTo>
                  <a:pt x="38542" y="68697"/>
                </a:lnTo>
                <a:lnTo>
                  <a:pt x="33943" y="56725"/>
                </a:lnTo>
                <a:lnTo>
                  <a:pt x="29000" y="45262"/>
                </a:lnTo>
                <a:lnTo>
                  <a:pt x="25247" y="37361"/>
                </a:lnTo>
                <a:lnTo>
                  <a:pt x="19213" y="26243"/>
                </a:lnTo>
                <a:lnTo>
                  <a:pt x="12335" y="15592"/>
                </a:lnTo>
                <a:lnTo>
                  <a:pt x="4612" y="5408"/>
                </a:lnTo>
                <a:lnTo>
                  <a:pt x="0" y="0"/>
                </a:lnTo>
                <a:lnTo>
                  <a:pt x="162354" y="0"/>
                </a:lnTo>
                <a:lnTo>
                  <a:pt x="153108" y="10642"/>
                </a:lnTo>
                <a:lnTo>
                  <a:pt x="147825" y="23322"/>
                </a:lnTo>
                <a:lnTo>
                  <a:pt x="146504" y="29587"/>
                </a:lnTo>
                <a:lnTo>
                  <a:pt x="146504" y="35776"/>
                </a:lnTo>
                <a:lnTo>
                  <a:pt x="147274" y="45779"/>
                </a:lnTo>
                <a:lnTo>
                  <a:pt x="149586" y="58896"/>
                </a:lnTo>
                <a:lnTo>
                  <a:pt x="151825" y="68723"/>
                </a:lnTo>
                <a:lnTo>
                  <a:pt x="154655" y="79758"/>
                </a:lnTo>
                <a:lnTo>
                  <a:pt x="157824" y="91581"/>
                </a:lnTo>
                <a:lnTo>
                  <a:pt x="161333" y="104190"/>
                </a:lnTo>
                <a:lnTo>
                  <a:pt x="165180" y="117586"/>
                </a:lnTo>
                <a:lnTo>
                  <a:pt x="169031" y="130546"/>
                </a:lnTo>
                <a:lnTo>
                  <a:pt x="172634" y="142519"/>
                </a:lnTo>
                <a:lnTo>
                  <a:pt x="176334" y="154686"/>
                </a:lnTo>
                <a:lnTo>
                  <a:pt x="180130" y="167045"/>
                </a:lnTo>
                <a:lnTo>
                  <a:pt x="183413" y="177639"/>
                </a:lnTo>
                <a:lnTo>
                  <a:pt x="187285" y="190040"/>
                </a:lnTo>
                <a:lnTo>
                  <a:pt x="191138" y="202290"/>
                </a:lnTo>
                <a:lnTo>
                  <a:pt x="194973" y="214390"/>
                </a:lnTo>
                <a:lnTo>
                  <a:pt x="198789" y="226338"/>
                </a:lnTo>
                <a:lnTo>
                  <a:pt x="202207" y="236965"/>
                </a:lnTo>
                <a:lnTo>
                  <a:pt x="206428" y="250192"/>
                </a:lnTo>
                <a:lnTo>
                  <a:pt x="210333" y="262752"/>
                </a:lnTo>
                <a:lnTo>
                  <a:pt x="213925" y="274645"/>
                </a:lnTo>
                <a:lnTo>
                  <a:pt x="217201" y="285870"/>
                </a:lnTo>
                <a:lnTo>
                  <a:pt x="217944" y="288479"/>
                </a:lnTo>
                <a:lnTo>
                  <a:pt x="225151" y="279559"/>
                </a:lnTo>
                <a:lnTo>
                  <a:pt x="232032" y="268794"/>
                </a:lnTo>
                <a:lnTo>
                  <a:pt x="237871" y="257684"/>
                </a:lnTo>
                <a:lnTo>
                  <a:pt x="242884" y="246636"/>
                </a:lnTo>
                <a:lnTo>
                  <a:pt x="247562" y="234971"/>
                </a:lnTo>
                <a:lnTo>
                  <a:pt x="251905" y="222689"/>
                </a:lnTo>
                <a:lnTo>
                  <a:pt x="257848" y="203044"/>
                </a:lnTo>
                <a:lnTo>
                  <a:pt x="260960" y="190737"/>
                </a:lnTo>
                <a:lnTo>
                  <a:pt x="263625" y="178306"/>
                </a:lnTo>
                <a:lnTo>
                  <a:pt x="265496" y="167902"/>
                </a:lnTo>
                <a:lnTo>
                  <a:pt x="267413" y="154587"/>
                </a:lnTo>
                <a:lnTo>
                  <a:pt x="268702" y="141792"/>
                </a:lnTo>
                <a:lnTo>
                  <a:pt x="269363" y="129518"/>
                </a:lnTo>
                <a:lnTo>
                  <a:pt x="269459" y="122954"/>
                </a:lnTo>
                <a:lnTo>
                  <a:pt x="269156" y="108697"/>
                </a:lnTo>
                <a:lnTo>
                  <a:pt x="268248" y="95394"/>
                </a:lnTo>
                <a:lnTo>
                  <a:pt x="266735" y="83046"/>
                </a:lnTo>
                <a:lnTo>
                  <a:pt x="264616" y="71652"/>
                </a:lnTo>
                <a:lnTo>
                  <a:pt x="259732" y="53497"/>
                </a:lnTo>
                <a:lnTo>
                  <a:pt x="255468" y="41397"/>
                </a:lnTo>
                <a:lnTo>
                  <a:pt x="250779" y="30949"/>
                </a:lnTo>
                <a:lnTo>
                  <a:pt x="242682" y="16485"/>
                </a:lnTo>
                <a:lnTo>
                  <a:pt x="236477" y="7483"/>
                </a:lnTo>
                <a:lnTo>
                  <a:pt x="236286" y="7245"/>
                </a:lnTo>
                <a:lnTo>
                  <a:pt x="232436" y="2415"/>
                </a:lnTo>
                <a:lnTo>
                  <a:pt x="230512" y="0"/>
                </a:lnTo>
                <a:lnTo>
                  <a:pt x="335238" y="0"/>
                </a:lnTo>
                <a:lnTo>
                  <a:pt x="337239" y="1547"/>
                </a:lnTo>
                <a:lnTo>
                  <a:pt x="341239" y="4641"/>
                </a:lnTo>
                <a:lnTo>
                  <a:pt x="354938" y="21171"/>
                </a:lnTo>
                <a:lnTo>
                  <a:pt x="364931" y="42617"/>
                </a:lnTo>
                <a:lnTo>
                  <a:pt x="371125" y="65088"/>
                </a:lnTo>
                <a:lnTo>
                  <a:pt x="374162" y="89892"/>
                </a:lnTo>
                <a:lnTo>
                  <a:pt x="374751" y="109481"/>
                </a:lnTo>
                <a:lnTo>
                  <a:pt x="374504" y="121906"/>
                </a:lnTo>
                <a:lnTo>
                  <a:pt x="372522" y="146896"/>
                </a:lnTo>
                <a:lnTo>
                  <a:pt x="368557" y="172077"/>
                </a:lnTo>
                <a:lnTo>
                  <a:pt x="362612" y="197447"/>
                </a:lnTo>
                <a:lnTo>
                  <a:pt x="358175" y="212740"/>
                </a:lnTo>
                <a:lnTo>
                  <a:pt x="350319" y="236799"/>
                </a:lnTo>
                <a:lnTo>
                  <a:pt x="341472" y="260621"/>
                </a:lnTo>
                <a:lnTo>
                  <a:pt x="331633" y="284208"/>
                </a:lnTo>
                <a:lnTo>
                  <a:pt x="323091" y="302910"/>
                </a:lnTo>
                <a:lnTo>
                  <a:pt x="311873" y="326085"/>
                </a:lnTo>
                <a:lnTo>
                  <a:pt x="300278" y="348622"/>
                </a:lnTo>
                <a:lnTo>
                  <a:pt x="288306" y="370519"/>
                </a:lnTo>
                <a:lnTo>
                  <a:pt x="278832" y="387087"/>
                </a:lnTo>
                <a:lnTo>
                  <a:pt x="265587" y="409843"/>
                </a:lnTo>
                <a:lnTo>
                  <a:pt x="252860" y="431253"/>
                </a:lnTo>
                <a:lnTo>
                  <a:pt x="242966" y="447551"/>
                </a:lnTo>
                <a:lnTo>
                  <a:pt x="157260" y="447551"/>
                </a:lnTo>
                <a:lnTo>
                  <a:pt x="149253" y="421869"/>
                </a:lnTo>
                <a:lnTo>
                  <a:pt x="141850" y="397739"/>
                </a:lnTo>
                <a:lnTo>
                  <a:pt x="136314" y="379393"/>
                </a:lnTo>
                <a:lnTo>
                  <a:pt x="132537" y="366754"/>
                </a:lnTo>
                <a:lnTo>
                  <a:pt x="128817" y="354363"/>
                </a:lnTo>
                <a:lnTo>
                  <a:pt x="125154" y="342218"/>
                </a:lnTo>
                <a:lnTo>
                  <a:pt x="121548" y="330321"/>
                </a:lnTo>
                <a:lnTo>
                  <a:pt x="118426" y="320067"/>
                </a:lnTo>
                <a:lnTo>
                  <a:pt x="114794" y="307991"/>
                </a:lnTo>
                <a:lnTo>
                  <a:pt x="111131" y="295873"/>
                </a:lnTo>
                <a:lnTo>
                  <a:pt x="107437" y="283714"/>
                </a:lnTo>
                <a:lnTo>
                  <a:pt x="103712" y="271515"/>
                </a:lnTo>
                <a:lnTo>
                  <a:pt x="101103" y="263005"/>
                </a:lnTo>
                <a:lnTo>
                  <a:pt x="97522" y="251393"/>
                </a:lnTo>
                <a:lnTo>
                  <a:pt x="93832" y="239528"/>
                </a:lnTo>
                <a:lnTo>
                  <a:pt x="90034" y="227411"/>
                </a:lnTo>
                <a:lnTo>
                  <a:pt x="86128" y="215040"/>
                </a:lnTo>
                <a:lnTo>
                  <a:pt x="82113" y="202417"/>
                </a:lnTo>
                <a:lnTo>
                  <a:pt x="78521" y="191150"/>
                </a:lnTo>
                <a:lnTo>
                  <a:pt x="74819" y="179601"/>
                </a:lnTo>
                <a:lnTo>
                  <a:pt x="70978" y="167673"/>
                </a:lnTo>
                <a:lnTo>
                  <a:pt x="66997" y="155366"/>
                </a:lnTo>
                <a:lnTo>
                  <a:pt x="62877" y="142680"/>
                </a:lnTo>
                <a:lnTo>
                  <a:pt x="59326" y="131785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41586" y="267411"/>
            <a:ext cx="351995" cy="454457"/>
          </a:xfrm>
          <a:custGeom>
            <a:avLst/>
            <a:gdLst/>
            <a:ahLst/>
            <a:cxnLst/>
            <a:rect l="l" t="t" r="r" b="b"/>
            <a:pathLst>
              <a:path w="351995" h="454457">
                <a:moveTo>
                  <a:pt x="32493" y="454457"/>
                </a:moveTo>
                <a:lnTo>
                  <a:pt x="24362" y="429157"/>
                </a:lnTo>
                <a:lnTo>
                  <a:pt x="17421" y="405083"/>
                </a:lnTo>
                <a:lnTo>
                  <a:pt x="11317" y="380288"/>
                </a:lnTo>
                <a:lnTo>
                  <a:pt x="6605" y="355390"/>
                </a:lnTo>
                <a:lnTo>
                  <a:pt x="3509" y="332974"/>
                </a:lnTo>
                <a:lnTo>
                  <a:pt x="1383" y="309248"/>
                </a:lnTo>
                <a:lnTo>
                  <a:pt x="229" y="283577"/>
                </a:lnTo>
                <a:lnTo>
                  <a:pt x="0" y="264817"/>
                </a:lnTo>
                <a:lnTo>
                  <a:pt x="265" y="252250"/>
                </a:lnTo>
                <a:lnTo>
                  <a:pt x="2388" y="227080"/>
                </a:lnTo>
                <a:lnTo>
                  <a:pt x="6634" y="201860"/>
                </a:lnTo>
                <a:lnTo>
                  <a:pt x="13172" y="176120"/>
                </a:lnTo>
                <a:lnTo>
                  <a:pt x="21567" y="152052"/>
                </a:lnTo>
                <a:lnTo>
                  <a:pt x="31993" y="128927"/>
                </a:lnTo>
                <a:lnTo>
                  <a:pt x="45361" y="105349"/>
                </a:lnTo>
                <a:lnTo>
                  <a:pt x="60106" y="84547"/>
                </a:lnTo>
                <a:lnTo>
                  <a:pt x="76802" y="65447"/>
                </a:lnTo>
                <a:lnTo>
                  <a:pt x="95537" y="48034"/>
                </a:lnTo>
                <a:lnTo>
                  <a:pt x="115976" y="33162"/>
                </a:lnTo>
                <a:lnTo>
                  <a:pt x="138356" y="20722"/>
                </a:lnTo>
                <a:lnTo>
                  <a:pt x="162616" y="10828"/>
                </a:lnTo>
                <a:lnTo>
                  <a:pt x="186656" y="4457"/>
                </a:lnTo>
                <a:lnTo>
                  <a:pt x="212160" y="868"/>
                </a:lnTo>
                <a:lnTo>
                  <a:pt x="233342" y="0"/>
                </a:lnTo>
                <a:lnTo>
                  <a:pt x="246148" y="427"/>
                </a:lnTo>
                <a:lnTo>
                  <a:pt x="271284" y="3849"/>
                </a:lnTo>
                <a:lnTo>
                  <a:pt x="288813" y="8430"/>
                </a:lnTo>
                <a:lnTo>
                  <a:pt x="311703" y="18261"/>
                </a:lnTo>
                <a:lnTo>
                  <a:pt x="324602" y="27029"/>
                </a:lnTo>
                <a:lnTo>
                  <a:pt x="335804" y="40758"/>
                </a:lnTo>
                <a:lnTo>
                  <a:pt x="335804" y="396489"/>
                </a:lnTo>
                <a:lnTo>
                  <a:pt x="336374" y="409148"/>
                </a:lnTo>
                <a:lnTo>
                  <a:pt x="338082" y="421745"/>
                </a:lnTo>
                <a:lnTo>
                  <a:pt x="339993" y="430681"/>
                </a:lnTo>
                <a:lnTo>
                  <a:pt x="344812" y="444504"/>
                </a:lnTo>
                <a:lnTo>
                  <a:pt x="351279" y="453796"/>
                </a:lnTo>
                <a:lnTo>
                  <a:pt x="351995" y="454457"/>
                </a:lnTo>
                <a:lnTo>
                  <a:pt x="215227" y="454457"/>
                </a:lnTo>
                <a:lnTo>
                  <a:pt x="221954" y="445572"/>
                </a:lnTo>
                <a:lnTo>
                  <a:pt x="226904" y="432191"/>
                </a:lnTo>
                <a:lnTo>
                  <a:pt x="229760" y="418409"/>
                </a:lnTo>
                <a:lnTo>
                  <a:pt x="231139" y="405785"/>
                </a:lnTo>
                <a:lnTo>
                  <a:pt x="231417" y="396942"/>
                </a:lnTo>
                <a:lnTo>
                  <a:pt x="231417" y="320860"/>
                </a:lnTo>
                <a:lnTo>
                  <a:pt x="107217" y="320860"/>
                </a:lnTo>
                <a:lnTo>
                  <a:pt x="109193" y="334124"/>
                </a:lnTo>
                <a:lnTo>
                  <a:pt x="111648" y="346995"/>
                </a:lnTo>
                <a:lnTo>
                  <a:pt x="114583" y="359471"/>
                </a:lnTo>
                <a:lnTo>
                  <a:pt x="117997" y="371553"/>
                </a:lnTo>
                <a:lnTo>
                  <a:pt x="121892" y="383241"/>
                </a:lnTo>
                <a:lnTo>
                  <a:pt x="125671" y="393093"/>
                </a:lnTo>
                <a:lnTo>
                  <a:pt x="130774" y="404666"/>
                </a:lnTo>
                <a:lnTo>
                  <a:pt x="136416" y="415992"/>
                </a:lnTo>
                <a:lnTo>
                  <a:pt x="142597" y="427069"/>
                </a:lnTo>
                <a:lnTo>
                  <a:pt x="149317" y="437900"/>
                </a:lnTo>
                <a:lnTo>
                  <a:pt x="156576" y="448482"/>
                </a:lnTo>
                <a:lnTo>
                  <a:pt x="160996" y="454457"/>
                </a:lnTo>
                <a:lnTo>
                  <a:pt x="32493" y="454457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749256" y="362967"/>
            <a:ext cx="124200" cy="137220"/>
          </a:xfrm>
          <a:custGeom>
            <a:avLst/>
            <a:gdLst/>
            <a:ahLst/>
            <a:cxnLst/>
            <a:rect l="l" t="t" r="r" b="b"/>
            <a:pathLst>
              <a:path w="124200" h="137220">
                <a:moveTo>
                  <a:pt x="0" y="137220"/>
                </a:moveTo>
                <a:lnTo>
                  <a:pt x="123747" y="137220"/>
                </a:lnTo>
                <a:lnTo>
                  <a:pt x="124200" y="0"/>
                </a:lnTo>
                <a:lnTo>
                  <a:pt x="110280" y="697"/>
                </a:lnTo>
                <a:lnTo>
                  <a:pt x="97328" y="2790"/>
                </a:lnTo>
                <a:lnTo>
                  <a:pt x="85343" y="6278"/>
                </a:lnTo>
                <a:lnTo>
                  <a:pt x="74326" y="11160"/>
                </a:lnTo>
                <a:lnTo>
                  <a:pt x="61038" y="19524"/>
                </a:lnTo>
                <a:lnTo>
                  <a:pt x="51213" y="27564"/>
                </a:lnTo>
                <a:lnTo>
                  <a:pt x="42305" y="36686"/>
                </a:lnTo>
                <a:lnTo>
                  <a:pt x="35211" y="45626"/>
                </a:lnTo>
                <a:lnTo>
                  <a:pt x="28117" y="56266"/>
                </a:lnTo>
                <a:lnTo>
                  <a:pt x="21850" y="67326"/>
                </a:lnTo>
                <a:lnTo>
                  <a:pt x="16410" y="78807"/>
                </a:lnTo>
                <a:lnTo>
                  <a:pt x="12001" y="90121"/>
                </a:lnTo>
                <a:lnTo>
                  <a:pt x="7947" y="102559"/>
                </a:lnTo>
                <a:lnTo>
                  <a:pt x="4542" y="114904"/>
                </a:lnTo>
                <a:lnTo>
                  <a:pt x="1787" y="127156"/>
                </a:lnTo>
                <a:lnTo>
                  <a:pt x="0" y="13722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007517" y="274317"/>
            <a:ext cx="333880" cy="447551"/>
          </a:xfrm>
          <a:custGeom>
            <a:avLst/>
            <a:gdLst/>
            <a:ahLst/>
            <a:cxnLst/>
            <a:rect l="l" t="t" r="r" b="b"/>
            <a:pathLst>
              <a:path w="333880" h="447551">
                <a:moveTo>
                  <a:pt x="0" y="0"/>
                </a:moveTo>
                <a:lnTo>
                  <a:pt x="333880" y="0"/>
                </a:lnTo>
                <a:lnTo>
                  <a:pt x="333880" y="114123"/>
                </a:lnTo>
                <a:lnTo>
                  <a:pt x="323988" y="106115"/>
                </a:lnTo>
                <a:lnTo>
                  <a:pt x="312869" y="99887"/>
                </a:lnTo>
                <a:lnTo>
                  <a:pt x="295850" y="93788"/>
                </a:lnTo>
                <a:lnTo>
                  <a:pt x="283601" y="90943"/>
                </a:lnTo>
                <a:lnTo>
                  <a:pt x="265855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2"/>
                </a:lnTo>
                <a:lnTo>
                  <a:pt x="227448" y="437747"/>
                </a:lnTo>
                <a:lnTo>
                  <a:pt x="234587" y="447551"/>
                </a:lnTo>
                <a:lnTo>
                  <a:pt x="97820" y="447551"/>
                </a:lnTo>
                <a:lnTo>
                  <a:pt x="109523" y="425375"/>
                </a:lnTo>
                <a:lnTo>
                  <a:pt x="112454" y="411222"/>
                </a:lnTo>
                <a:lnTo>
                  <a:pt x="113835" y="398607"/>
                </a:lnTo>
                <a:lnTo>
                  <a:pt x="114124" y="389583"/>
                </a:lnTo>
                <a:lnTo>
                  <a:pt x="114124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6" y="90157"/>
                </a:lnTo>
                <a:lnTo>
                  <a:pt x="42581" y="92610"/>
                </a:lnTo>
                <a:lnTo>
                  <a:pt x="30332" y="96286"/>
                </a:lnTo>
                <a:lnTo>
                  <a:pt x="14467" y="103423"/>
                </a:lnTo>
                <a:lnTo>
                  <a:pt x="3985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359951" y="274317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5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522207" y="267411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5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2" y="310"/>
                </a:lnTo>
                <a:lnTo>
                  <a:pt x="250825" y="2792"/>
                </a:lnTo>
                <a:lnTo>
                  <a:pt x="275565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1" y="177521"/>
                </a:lnTo>
                <a:lnTo>
                  <a:pt x="418140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5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6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1" y="437710"/>
                </a:lnTo>
                <a:lnTo>
                  <a:pt x="81096" y="423963"/>
                </a:lnTo>
                <a:lnTo>
                  <a:pt x="61956" y="407560"/>
                </a:lnTo>
                <a:lnTo>
                  <a:pt x="49815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626594" y="356853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1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6" y="101697"/>
                </a:lnTo>
                <a:lnTo>
                  <a:pt x="205093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5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3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6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4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9" y="70081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2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966972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3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3" y="22213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1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5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505839" y="267411"/>
            <a:ext cx="401584" cy="462382"/>
          </a:xfrm>
          <a:custGeom>
            <a:avLst/>
            <a:gdLst/>
            <a:ahLst/>
            <a:cxnLst/>
            <a:rect l="l" t="t" r="r" b="b"/>
            <a:pathLst>
              <a:path w="401584" h="462382">
                <a:moveTo>
                  <a:pt x="0" y="313953"/>
                </a:moveTo>
                <a:lnTo>
                  <a:pt x="588" y="300953"/>
                </a:lnTo>
                <a:lnTo>
                  <a:pt x="2355" y="288321"/>
                </a:lnTo>
                <a:lnTo>
                  <a:pt x="5299" y="276058"/>
                </a:lnTo>
                <a:lnTo>
                  <a:pt x="7586" y="269006"/>
                </a:lnTo>
                <a:lnTo>
                  <a:pt x="12437" y="256906"/>
                </a:lnTo>
                <a:lnTo>
                  <a:pt x="18052" y="245456"/>
                </a:lnTo>
                <a:lnTo>
                  <a:pt x="24430" y="234654"/>
                </a:lnTo>
                <a:lnTo>
                  <a:pt x="27512" y="230059"/>
                </a:lnTo>
                <a:lnTo>
                  <a:pt x="35552" y="219404"/>
                </a:lnTo>
                <a:lnTo>
                  <a:pt x="44003" y="209868"/>
                </a:lnTo>
                <a:lnTo>
                  <a:pt x="52865" y="201450"/>
                </a:lnTo>
                <a:lnTo>
                  <a:pt x="54231" y="200282"/>
                </a:lnTo>
                <a:lnTo>
                  <a:pt x="45881" y="189987"/>
                </a:lnTo>
                <a:lnTo>
                  <a:pt x="38580" y="179482"/>
                </a:lnTo>
                <a:lnTo>
                  <a:pt x="32329" y="168766"/>
                </a:lnTo>
                <a:lnTo>
                  <a:pt x="25365" y="152526"/>
                </a:lnTo>
                <a:lnTo>
                  <a:pt x="22391" y="140280"/>
                </a:lnTo>
                <a:lnTo>
                  <a:pt x="20968" y="127201"/>
                </a:lnTo>
                <a:lnTo>
                  <a:pt x="20832" y="121483"/>
                </a:lnTo>
                <a:lnTo>
                  <a:pt x="21622" y="108046"/>
                </a:lnTo>
                <a:lnTo>
                  <a:pt x="23992" y="95342"/>
                </a:lnTo>
                <a:lnTo>
                  <a:pt x="27943" y="83372"/>
                </a:lnTo>
                <a:lnTo>
                  <a:pt x="33473" y="72134"/>
                </a:lnTo>
                <a:lnTo>
                  <a:pt x="42255" y="59167"/>
                </a:lnTo>
                <a:lnTo>
                  <a:pt x="50524" y="49561"/>
                </a:lnTo>
                <a:lnTo>
                  <a:pt x="59791" y="40811"/>
                </a:lnTo>
                <a:lnTo>
                  <a:pt x="70055" y="32916"/>
                </a:lnTo>
                <a:lnTo>
                  <a:pt x="82743" y="24933"/>
                </a:lnTo>
                <a:lnTo>
                  <a:pt x="93941" y="19048"/>
                </a:lnTo>
                <a:lnTo>
                  <a:pt x="105600" y="13932"/>
                </a:lnTo>
                <a:lnTo>
                  <a:pt x="117721" y="9584"/>
                </a:lnTo>
                <a:lnTo>
                  <a:pt x="135048" y="4813"/>
                </a:lnTo>
                <a:lnTo>
                  <a:pt x="147647" y="2349"/>
                </a:lnTo>
                <a:lnTo>
                  <a:pt x="160185" y="759"/>
                </a:lnTo>
                <a:lnTo>
                  <a:pt x="172663" y="44"/>
                </a:lnTo>
                <a:lnTo>
                  <a:pt x="176620" y="0"/>
                </a:lnTo>
                <a:lnTo>
                  <a:pt x="190633" y="280"/>
                </a:lnTo>
                <a:lnTo>
                  <a:pt x="203987" y="1120"/>
                </a:lnTo>
                <a:lnTo>
                  <a:pt x="216681" y="2522"/>
                </a:lnTo>
                <a:lnTo>
                  <a:pt x="228716" y="4483"/>
                </a:lnTo>
                <a:lnTo>
                  <a:pt x="240092" y="7006"/>
                </a:lnTo>
                <a:lnTo>
                  <a:pt x="255992" y="11592"/>
                </a:lnTo>
                <a:lnTo>
                  <a:pt x="268331" y="15983"/>
                </a:lnTo>
                <a:lnTo>
                  <a:pt x="279754" y="20870"/>
                </a:lnTo>
                <a:lnTo>
                  <a:pt x="290262" y="26254"/>
                </a:lnTo>
                <a:lnTo>
                  <a:pt x="303523" y="34313"/>
                </a:lnTo>
                <a:lnTo>
                  <a:pt x="313991" y="41754"/>
                </a:lnTo>
                <a:lnTo>
                  <a:pt x="323283" y="49494"/>
                </a:lnTo>
                <a:lnTo>
                  <a:pt x="326407" y="52419"/>
                </a:lnTo>
                <a:lnTo>
                  <a:pt x="320449" y="62004"/>
                </a:lnTo>
                <a:lnTo>
                  <a:pt x="314008" y="72588"/>
                </a:lnTo>
                <a:lnTo>
                  <a:pt x="307086" y="84170"/>
                </a:lnTo>
                <a:lnTo>
                  <a:pt x="302971" y="91140"/>
                </a:lnTo>
                <a:lnTo>
                  <a:pt x="296501" y="102578"/>
                </a:lnTo>
                <a:lnTo>
                  <a:pt x="290534" y="113942"/>
                </a:lnTo>
                <a:lnTo>
                  <a:pt x="285073" y="125231"/>
                </a:lnTo>
                <a:lnTo>
                  <a:pt x="280554" y="135408"/>
                </a:lnTo>
                <a:lnTo>
                  <a:pt x="272537" y="127578"/>
                </a:lnTo>
                <a:lnTo>
                  <a:pt x="262321" y="118713"/>
                </a:lnTo>
                <a:lnTo>
                  <a:pt x="249387" y="109006"/>
                </a:lnTo>
                <a:lnTo>
                  <a:pt x="238432" y="102652"/>
                </a:lnTo>
                <a:lnTo>
                  <a:pt x="226063" y="96872"/>
                </a:lnTo>
                <a:lnTo>
                  <a:pt x="214124" y="92693"/>
                </a:lnTo>
                <a:lnTo>
                  <a:pt x="202084" y="90042"/>
                </a:lnTo>
                <a:lnTo>
                  <a:pt x="188956" y="88508"/>
                </a:lnTo>
                <a:lnTo>
                  <a:pt x="176620" y="88083"/>
                </a:lnTo>
                <a:lnTo>
                  <a:pt x="162472" y="89143"/>
                </a:lnTo>
                <a:lnTo>
                  <a:pt x="150757" y="92321"/>
                </a:lnTo>
                <a:lnTo>
                  <a:pt x="139183" y="98197"/>
                </a:lnTo>
                <a:lnTo>
                  <a:pt x="133710" y="103141"/>
                </a:lnTo>
                <a:lnTo>
                  <a:pt x="130314" y="109029"/>
                </a:lnTo>
                <a:lnTo>
                  <a:pt x="126917" y="114840"/>
                </a:lnTo>
                <a:lnTo>
                  <a:pt x="125219" y="120690"/>
                </a:lnTo>
                <a:lnTo>
                  <a:pt x="125219" y="126577"/>
                </a:lnTo>
                <a:lnTo>
                  <a:pt x="127321" y="138179"/>
                </a:lnTo>
                <a:lnTo>
                  <a:pt x="133626" y="150155"/>
                </a:lnTo>
                <a:lnTo>
                  <a:pt x="135409" y="152617"/>
                </a:lnTo>
                <a:lnTo>
                  <a:pt x="142846" y="161669"/>
                </a:lnTo>
                <a:lnTo>
                  <a:pt x="151524" y="170948"/>
                </a:lnTo>
                <a:lnTo>
                  <a:pt x="161336" y="180356"/>
                </a:lnTo>
                <a:lnTo>
                  <a:pt x="170570" y="188862"/>
                </a:lnTo>
                <a:lnTo>
                  <a:pt x="179824" y="197524"/>
                </a:lnTo>
                <a:lnTo>
                  <a:pt x="189097" y="206341"/>
                </a:lnTo>
                <a:lnTo>
                  <a:pt x="192923" y="210019"/>
                </a:lnTo>
                <a:lnTo>
                  <a:pt x="201705" y="218240"/>
                </a:lnTo>
                <a:lnTo>
                  <a:pt x="210907" y="226747"/>
                </a:lnTo>
                <a:lnTo>
                  <a:pt x="220528" y="235539"/>
                </a:lnTo>
                <a:lnTo>
                  <a:pt x="227229" y="241607"/>
                </a:lnTo>
                <a:lnTo>
                  <a:pt x="236512" y="249888"/>
                </a:lnTo>
                <a:lnTo>
                  <a:pt x="245963" y="258239"/>
                </a:lnTo>
                <a:lnTo>
                  <a:pt x="255580" y="266659"/>
                </a:lnTo>
                <a:lnTo>
                  <a:pt x="265364" y="275149"/>
                </a:lnTo>
                <a:lnTo>
                  <a:pt x="265722" y="275459"/>
                </a:lnTo>
                <a:lnTo>
                  <a:pt x="266628" y="268062"/>
                </a:lnTo>
                <a:lnTo>
                  <a:pt x="267081" y="260477"/>
                </a:lnTo>
                <a:lnTo>
                  <a:pt x="267081" y="252702"/>
                </a:lnTo>
                <a:lnTo>
                  <a:pt x="266260" y="239047"/>
                </a:lnTo>
                <a:lnTo>
                  <a:pt x="263796" y="226776"/>
                </a:lnTo>
                <a:lnTo>
                  <a:pt x="261307" y="219529"/>
                </a:lnTo>
                <a:lnTo>
                  <a:pt x="256327" y="208135"/>
                </a:lnTo>
                <a:lnTo>
                  <a:pt x="250654" y="196668"/>
                </a:lnTo>
                <a:lnTo>
                  <a:pt x="247608" y="190998"/>
                </a:lnTo>
                <a:lnTo>
                  <a:pt x="350070" y="190998"/>
                </a:lnTo>
                <a:lnTo>
                  <a:pt x="354750" y="195980"/>
                </a:lnTo>
                <a:lnTo>
                  <a:pt x="358712" y="202660"/>
                </a:lnTo>
                <a:lnTo>
                  <a:pt x="361958" y="211038"/>
                </a:lnTo>
                <a:lnTo>
                  <a:pt x="365880" y="222760"/>
                </a:lnTo>
                <a:lnTo>
                  <a:pt x="368827" y="235364"/>
                </a:lnTo>
                <a:lnTo>
                  <a:pt x="371134" y="251023"/>
                </a:lnTo>
                <a:lnTo>
                  <a:pt x="371895" y="263490"/>
                </a:lnTo>
                <a:lnTo>
                  <a:pt x="371921" y="266175"/>
                </a:lnTo>
                <a:lnTo>
                  <a:pt x="371536" y="279252"/>
                </a:lnTo>
                <a:lnTo>
                  <a:pt x="370379" y="291933"/>
                </a:lnTo>
                <a:lnTo>
                  <a:pt x="368453" y="304217"/>
                </a:lnTo>
                <a:lnTo>
                  <a:pt x="364947" y="319156"/>
                </a:lnTo>
                <a:lnTo>
                  <a:pt x="361108" y="331264"/>
                </a:lnTo>
                <a:lnTo>
                  <a:pt x="356442" y="343031"/>
                </a:lnTo>
                <a:lnTo>
                  <a:pt x="356184" y="343616"/>
                </a:lnTo>
                <a:lnTo>
                  <a:pt x="367453" y="350605"/>
                </a:lnTo>
                <a:lnTo>
                  <a:pt x="378627" y="357036"/>
                </a:lnTo>
                <a:lnTo>
                  <a:pt x="389706" y="362911"/>
                </a:lnTo>
                <a:lnTo>
                  <a:pt x="400690" y="368228"/>
                </a:lnTo>
                <a:lnTo>
                  <a:pt x="401584" y="368638"/>
                </a:lnTo>
                <a:lnTo>
                  <a:pt x="393573" y="377222"/>
                </a:lnTo>
                <a:lnTo>
                  <a:pt x="385075" y="386677"/>
                </a:lnTo>
                <a:lnTo>
                  <a:pt x="376337" y="396716"/>
                </a:lnTo>
                <a:lnTo>
                  <a:pt x="368194" y="406366"/>
                </a:lnTo>
                <a:lnTo>
                  <a:pt x="360174" y="416199"/>
                </a:lnTo>
                <a:lnTo>
                  <a:pt x="352276" y="426214"/>
                </a:lnTo>
                <a:lnTo>
                  <a:pt x="349617" y="429662"/>
                </a:lnTo>
                <a:lnTo>
                  <a:pt x="341662" y="440173"/>
                </a:lnTo>
                <a:lnTo>
                  <a:pt x="334178" y="450482"/>
                </a:lnTo>
                <a:lnTo>
                  <a:pt x="327164" y="460589"/>
                </a:lnTo>
                <a:lnTo>
                  <a:pt x="325954" y="462382"/>
                </a:lnTo>
                <a:lnTo>
                  <a:pt x="316977" y="453456"/>
                </a:lnTo>
                <a:lnTo>
                  <a:pt x="307894" y="444531"/>
                </a:lnTo>
                <a:lnTo>
                  <a:pt x="307161" y="443814"/>
                </a:lnTo>
                <a:lnTo>
                  <a:pt x="298184" y="435000"/>
                </a:lnTo>
                <a:lnTo>
                  <a:pt x="289107" y="425987"/>
                </a:lnTo>
                <a:lnTo>
                  <a:pt x="287914" y="424794"/>
                </a:lnTo>
                <a:lnTo>
                  <a:pt x="277089" y="431749"/>
                </a:lnTo>
                <a:lnTo>
                  <a:pt x="265967" y="437971"/>
                </a:lnTo>
                <a:lnTo>
                  <a:pt x="254547" y="443460"/>
                </a:lnTo>
                <a:lnTo>
                  <a:pt x="242831" y="448217"/>
                </a:lnTo>
                <a:lnTo>
                  <a:pt x="230817" y="452240"/>
                </a:lnTo>
                <a:lnTo>
                  <a:pt x="218505" y="455530"/>
                </a:lnTo>
                <a:lnTo>
                  <a:pt x="205897" y="458088"/>
                </a:lnTo>
                <a:lnTo>
                  <a:pt x="192991" y="459913"/>
                </a:lnTo>
                <a:lnTo>
                  <a:pt x="179789" y="461004"/>
                </a:lnTo>
                <a:lnTo>
                  <a:pt x="166431" y="461363"/>
                </a:lnTo>
                <a:lnTo>
                  <a:pt x="152554" y="460980"/>
                </a:lnTo>
                <a:lnTo>
                  <a:pt x="139164" y="459830"/>
                </a:lnTo>
                <a:lnTo>
                  <a:pt x="126260" y="457914"/>
                </a:lnTo>
                <a:lnTo>
                  <a:pt x="113843" y="455232"/>
                </a:lnTo>
                <a:lnTo>
                  <a:pt x="101912" y="451783"/>
                </a:lnTo>
                <a:lnTo>
                  <a:pt x="90467" y="447567"/>
                </a:lnTo>
                <a:lnTo>
                  <a:pt x="79510" y="442585"/>
                </a:lnTo>
                <a:lnTo>
                  <a:pt x="67527" y="435924"/>
                </a:lnTo>
                <a:lnTo>
                  <a:pt x="56679" y="428640"/>
                </a:lnTo>
                <a:lnTo>
                  <a:pt x="46709" y="420602"/>
                </a:lnTo>
                <a:lnTo>
                  <a:pt x="37616" y="411812"/>
                </a:lnTo>
                <a:lnTo>
                  <a:pt x="29400" y="402269"/>
                </a:lnTo>
                <a:lnTo>
                  <a:pt x="22062" y="391973"/>
                </a:lnTo>
                <a:lnTo>
                  <a:pt x="14664" y="379041"/>
                </a:lnTo>
                <a:lnTo>
                  <a:pt x="9576" y="367564"/>
                </a:lnTo>
                <a:lnTo>
                  <a:pt x="5568" y="355607"/>
                </a:lnTo>
                <a:lnTo>
                  <a:pt x="2640" y="343168"/>
                </a:lnTo>
                <a:lnTo>
                  <a:pt x="792" y="330248"/>
                </a:lnTo>
                <a:lnTo>
                  <a:pt x="24" y="316846"/>
                </a:lnTo>
                <a:lnTo>
                  <a:pt x="0" y="31395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611132" y="528492"/>
            <a:ext cx="116840" cy="113557"/>
          </a:xfrm>
          <a:custGeom>
            <a:avLst/>
            <a:gdLst/>
            <a:ahLst/>
            <a:cxnLst/>
            <a:rect l="l" t="t" r="r" b="b"/>
            <a:pathLst>
              <a:path w="116840" h="113557">
                <a:moveTo>
                  <a:pt x="12906" y="1811"/>
                </a:moveTo>
                <a:lnTo>
                  <a:pt x="12604" y="1509"/>
                </a:lnTo>
                <a:lnTo>
                  <a:pt x="12303" y="1207"/>
                </a:lnTo>
                <a:lnTo>
                  <a:pt x="12001" y="905"/>
                </a:lnTo>
                <a:lnTo>
                  <a:pt x="11699" y="603"/>
                </a:lnTo>
                <a:lnTo>
                  <a:pt x="11397" y="301"/>
                </a:lnTo>
                <a:lnTo>
                  <a:pt x="11095" y="0"/>
                </a:lnTo>
                <a:lnTo>
                  <a:pt x="7698" y="5887"/>
                </a:lnTo>
                <a:lnTo>
                  <a:pt x="4981" y="12001"/>
                </a:lnTo>
                <a:lnTo>
                  <a:pt x="2943" y="18341"/>
                </a:lnTo>
                <a:lnTo>
                  <a:pt x="981" y="24681"/>
                </a:lnTo>
                <a:lnTo>
                  <a:pt x="0" y="31701"/>
                </a:lnTo>
                <a:lnTo>
                  <a:pt x="0" y="39399"/>
                </a:lnTo>
                <a:lnTo>
                  <a:pt x="965" y="52189"/>
                </a:lnTo>
                <a:lnTo>
                  <a:pt x="3861" y="64555"/>
                </a:lnTo>
                <a:lnTo>
                  <a:pt x="8264" y="75629"/>
                </a:lnTo>
                <a:lnTo>
                  <a:pt x="14960" y="86610"/>
                </a:lnTo>
                <a:lnTo>
                  <a:pt x="23508" y="96007"/>
                </a:lnTo>
                <a:lnTo>
                  <a:pt x="32832" y="103141"/>
                </a:lnTo>
                <a:lnTo>
                  <a:pt x="43477" y="108515"/>
                </a:lnTo>
                <a:lnTo>
                  <a:pt x="55568" y="111961"/>
                </a:lnTo>
                <a:lnTo>
                  <a:pt x="69105" y="113478"/>
                </a:lnTo>
                <a:lnTo>
                  <a:pt x="73252" y="113557"/>
                </a:lnTo>
                <a:lnTo>
                  <a:pt x="86691" y="112521"/>
                </a:lnTo>
                <a:lnTo>
                  <a:pt x="99129" y="109410"/>
                </a:lnTo>
                <a:lnTo>
                  <a:pt x="110565" y="104227"/>
                </a:lnTo>
                <a:lnTo>
                  <a:pt x="116840" y="100198"/>
                </a:lnTo>
                <a:lnTo>
                  <a:pt x="107574" y="91267"/>
                </a:lnTo>
                <a:lnTo>
                  <a:pt x="98335" y="82410"/>
                </a:lnTo>
                <a:lnTo>
                  <a:pt x="89123" y="73627"/>
                </a:lnTo>
                <a:lnTo>
                  <a:pt x="79937" y="64917"/>
                </a:lnTo>
                <a:lnTo>
                  <a:pt x="70778" y="56282"/>
                </a:lnTo>
                <a:lnTo>
                  <a:pt x="63402" y="49363"/>
                </a:lnTo>
                <a:lnTo>
                  <a:pt x="53818" y="40351"/>
                </a:lnTo>
                <a:lnTo>
                  <a:pt x="44385" y="31476"/>
                </a:lnTo>
                <a:lnTo>
                  <a:pt x="35104" y="22738"/>
                </a:lnTo>
                <a:lnTo>
                  <a:pt x="25975" y="14136"/>
                </a:lnTo>
                <a:lnTo>
                  <a:pt x="16998" y="5672"/>
                </a:lnTo>
                <a:lnTo>
                  <a:pt x="12906" y="181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0078994" y="274317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0" y="398607"/>
                </a:lnTo>
                <a:lnTo>
                  <a:pt x="16189" y="389583"/>
                </a:lnTo>
                <a:lnTo>
                  <a:pt x="16189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234343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4" y="22213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1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89" y="390036"/>
                </a:lnTo>
                <a:lnTo>
                  <a:pt x="16189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0615524" y="274317"/>
            <a:ext cx="374752" cy="447551"/>
          </a:xfrm>
          <a:custGeom>
            <a:avLst/>
            <a:gdLst/>
            <a:ahLst/>
            <a:cxnLst/>
            <a:rect l="l" t="t" r="r" b="b"/>
            <a:pathLst>
              <a:path w="374752" h="447551">
                <a:moveTo>
                  <a:pt x="59326" y="131785"/>
                </a:moveTo>
                <a:lnTo>
                  <a:pt x="55177" y="119117"/>
                </a:lnTo>
                <a:lnTo>
                  <a:pt x="51157" y="106821"/>
                </a:lnTo>
                <a:lnTo>
                  <a:pt x="47266" y="94900"/>
                </a:lnTo>
                <a:lnTo>
                  <a:pt x="43504" y="83352"/>
                </a:lnTo>
                <a:lnTo>
                  <a:pt x="42796" y="81177"/>
                </a:lnTo>
                <a:lnTo>
                  <a:pt x="38542" y="68697"/>
                </a:lnTo>
                <a:lnTo>
                  <a:pt x="33943" y="56726"/>
                </a:lnTo>
                <a:lnTo>
                  <a:pt x="29000" y="45262"/>
                </a:lnTo>
                <a:lnTo>
                  <a:pt x="25247" y="37361"/>
                </a:lnTo>
                <a:lnTo>
                  <a:pt x="19213" y="26243"/>
                </a:lnTo>
                <a:lnTo>
                  <a:pt x="12334" y="15592"/>
                </a:lnTo>
                <a:lnTo>
                  <a:pt x="4612" y="5408"/>
                </a:lnTo>
                <a:lnTo>
                  <a:pt x="0" y="0"/>
                </a:lnTo>
                <a:lnTo>
                  <a:pt x="162354" y="0"/>
                </a:lnTo>
                <a:lnTo>
                  <a:pt x="157071" y="4981"/>
                </a:lnTo>
                <a:lnTo>
                  <a:pt x="153108" y="10642"/>
                </a:lnTo>
                <a:lnTo>
                  <a:pt x="150466" y="16982"/>
                </a:lnTo>
                <a:lnTo>
                  <a:pt x="147825" y="23322"/>
                </a:lnTo>
                <a:lnTo>
                  <a:pt x="146504" y="29587"/>
                </a:lnTo>
                <a:lnTo>
                  <a:pt x="146504" y="35776"/>
                </a:lnTo>
                <a:lnTo>
                  <a:pt x="147274" y="45779"/>
                </a:lnTo>
                <a:lnTo>
                  <a:pt x="149586" y="58896"/>
                </a:lnTo>
                <a:lnTo>
                  <a:pt x="151825" y="68723"/>
                </a:lnTo>
                <a:lnTo>
                  <a:pt x="154655" y="79758"/>
                </a:lnTo>
                <a:lnTo>
                  <a:pt x="157824" y="91581"/>
                </a:lnTo>
                <a:lnTo>
                  <a:pt x="161333" y="104190"/>
                </a:lnTo>
                <a:lnTo>
                  <a:pt x="165180" y="117586"/>
                </a:lnTo>
                <a:lnTo>
                  <a:pt x="169031" y="130546"/>
                </a:lnTo>
                <a:lnTo>
                  <a:pt x="172634" y="142519"/>
                </a:lnTo>
                <a:lnTo>
                  <a:pt x="176334" y="154686"/>
                </a:lnTo>
                <a:lnTo>
                  <a:pt x="180130" y="167045"/>
                </a:lnTo>
                <a:lnTo>
                  <a:pt x="183413" y="177639"/>
                </a:lnTo>
                <a:lnTo>
                  <a:pt x="187285" y="190040"/>
                </a:lnTo>
                <a:lnTo>
                  <a:pt x="191138" y="202290"/>
                </a:lnTo>
                <a:lnTo>
                  <a:pt x="194973" y="214390"/>
                </a:lnTo>
                <a:lnTo>
                  <a:pt x="198789" y="226338"/>
                </a:lnTo>
                <a:lnTo>
                  <a:pt x="202207" y="236965"/>
                </a:lnTo>
                <a:lnTo>
                  <a:pt x="206428" y="250192"/>
                </a:lnTo>
                <a:lnTo>
                  <a:pt x="210334" y="262752"/>
                </a:lnTo>
                <a:lnTo>
                  <a:pt x="213925" y="274645"/>
                </a:lnTo>
                <a:lnTo>
                  <a:pt x="217201" y="285870"/>
                </a:lnTo>
                <a:lnTo>
                  <a:pt x="217945" y="288479"/>
                </a:lnTo>
                <a:lnTo>
                  <a:pt x="225152" y="279559"/>
                </a:lnTo>
                <a:lnTo>
                  <a:pt x="232033" y="268794"/>
                </a:lnTo>
                <a:lnTo>
                  <a:pt x="237871" y="257684"/>
                </a:lnTo>
                <a:lnTo>
                  <a:pt x="242884" y="246636"/>
                </a:lnTo>
                <a:lnTo>
                  <a:pt x="247562" y="234970"/>
                </a:lnTo>
                <a:lnTo>
                  <a:pt x="251905" y="222688"/>
                </a:lnTo>
                <a:lnTo>
                  <a:pt x="257848" y="203044"/>
                </a:lnTo>
                <a:lnTo>
                  <a:pt x="260961" y="190737"/>
                </a:lnTo>
                <a:lnTo>
                  <a:pt x="263625" y="178307"/>
                </a:lnTo>
                <a:lnTo>
                  <a:pt x="265496" y="167902"/>
                </a:lnTo>
                <a:lnTo>
                  <a:pt x="267413" y="154587"/>
                </a:lnTo>
                <a:lnTo>
                  <a:pt x="268702" y="141792"/>
                </a:lnTo>
                <a:lnTo>
                  <a:pt x="269363" y="129518"/>
                </a:lnTo>
                <a:lnTo>
                  <a:pt x="269459" y="122954"/>
                </a:lnTo>
                <a:lnTo>
                  <a:pt x="269156" y="108697"/>
                </a:lnTo>
                <a:lnTo>
                  <a:pt x="268248" y="95394"/>
                </a:lnTo>
                <a:lnTo>
                  <a:pt x="266735" y="83046"/>
                </a:lnTo>
                <a:lnTo>
                  <a:pt x="264617" y="71652"/>
                </a:lnTo>
                <a:lnTo>
                  <a:pt x="259732" y="53497"/>
                </a:lnTo>
                <a:lnTo>
                  <a:pt x="255468" y="41397"/>
                </a:lnTo>
                <a:lnTo>
                  <a:pt x="250779" y="30949"/>
                </a:lnTo>
                <a:lnTo>
                  <a:pt x="242682" y="16485"/>
                </a:lnTo>
                <a:lnTo>
                  <a:pt x="236477" y="7483"/>
                </a:lnTo>
                <a:lnTo>
                  <a:pt x="236286" y="7245"/>
                </a:lnTo>
                <a:lnTo>
                  <a:pt x="232436" y="2415"/>
                </a:lnTo>
                <a:lnTo>
                  <a:pt x="230512" y="0"/>
                </a:lnTo>
                <a:lnTo>
                  <a:pt x="335238" y="0"/>
                </a:lnTo>
                <a:lnTo>
                  <a:pt x="337238" y="1547"/>
                </a:lnTo>
                <a:lnTo>
                  <a:pt x="341239" y="4641"/>
                </a:lnTo>
                <a:lnTo>
                  <a:pt x="354938" y="21171"/>
                </a:lnTo>
                <a:lnTo>
                  <a:pt x="364931" y="42617"/>
                </a:lnTo>
                <a:lnTo>
                  <a:pt x="371125" y="65088"/>
                </a:lnTo>
                <a:lnTo>
                  <a:pt x="374163" y="89892"/>
                </a:lnTo>
                <a:lnTo>
                  <a:pt x="374752" y="109481"/>
                </a:lnTo>
                <a:lnTo>
                  <a:pt x="374504" y="121906"/>
                </a:lnTo>
                <a:lnTo>
                  <a:pt x="372522" y="146896"/>
                </a:lnTo>
                <a:lnTo>
                  <a:pt x="368558" y="172077"/>
                </a:lnTo>
                <a:lnTo>
                  <a:pt x="362612" y="197447"/>
                </a:lnTo>
                <a:lnTo>
                  <a:pt x="358175" y="212740"/>
                </a:lnTo>
                <a:lnTo>
                  <a:pt x="350319" y="236799"/>
                </a:lnTo>
                <a:lnTo>
                  <a:pt x="341472" y="260621"/>
                </a:lnTo>
                <a:lnTo>
                  <a:pt x="331633" y="284208"/>
                </a:lnTo>
                <a:lnTo>
                  <a:pt x="323091" y="302910"/>
                </a:lnTo>
                <a:lnTo>
                  <a:pt x="311873" y="326086"/>
                </a:lnTo>
                <a:lnTo>
                  <a:pt x="300278" y="348622"/>
                </a:lnTo>
                <a:lnTo>
                  <a:pt x="288306" y="370519"/>
                </a:lnTo>
                <a:lnTo>
                  <a:pt x="278832" y="387087"/>
                </a:lnTo>
                <a:lnTo>
                  <a:pt x="265587" y="409843"/>
                </a:lnTo>
                <a:lnTo>
                  <a:pt x="252860" y="431253"/>
                </a:lnTo>
                <a:lnTo>
                  <a:pt x="242965" y="447551"/>
                </a:lnTo>
                <a:lnTo>
                  <a:pt x="157260" y="447551"/>
                </a:lnTo>
                <a:lnTo>
                  <a:pt x="149253" y="421869"/>
                </a:lnTo>
                <a:lnTo>
                  <a:pt x="141850" y="397739"/>
                </a:lnTo>
                <a:lnTo>
                  <a:pt x="136314" y="379393"/>
                </a:lnTo>
                <a:lnTo>
                  <a:pt x="132537" y="366754"/>
                </a:lnTo>
                <a:lnTo>
                  <a:pt x="128817" y="354363"/>
                </a:lnTo>
                <a:lnTo>
                  <a:pt x="125154" y="342219"/>
                </a:lnTo>
                <a:lnTo>
                  <a:pt x="121548" y="330322"/>
                </a:lnTo>
                <a:lnTo>
                  <a:pt x="118425" y="320067"/>
                </a:lnTo>
                <a:lnTo>
                  <a:pt x="114793" y="307991"/>
                </a:lnTo>
                <a:lnTo>
                  <a:pt x="111130" y="295873"/>
                </a:lnTo>
                <a:lnTo>
                  <a:pt x="107437" y="283714"/>
                </a:lnTo>
                <a:lnTo>
                  <a:pt x="103712" y="271515"/>
                </a:lnTo>
                <a:lnTo>
                  <a:pt x="101103" y="263005"/>
                </a:lnTo>
                <a:lnTo>
                  <a:pt x="97522" y="251393"/>
                </a:lnTo>
                <a:lnTo>
                  <a:pt x="93832" y="239528"/>
                </a:lnTo>
                <a:lnTo>
                  <a:pt x="90034" y="227410"/>
                </a:lnTo>
                <a:lnTo>
                  <a:pt x="86128" y="215040"/>
                </a:lnTo>
                <a:lnTo>
                  <a:pt x="82114" y="202416"/>
                </a:lnTo>
                <a:lnTo>
                  <a:pt x="78521" y="191150"/>
                </a:lnTo>
                <a:lnTo>
                  <a:pt x="74819" y="179601"/>
                </a:lnTo>
                <a:lnTo>
                  <a:pt x="70978" y="167673"/>
                </a:lnTo>
                <a:lnTo>
                  <a:pt x="66997" y="155366"/>
                </a:lnTo>
                <a:lnTo>
                  <a:pt x="62877" y="142680"/>
                </a:lnTo>
                <a:lnTo>
                  <a:pt x="59326" y="131785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1011039" y="267411"/>
            <a:ext cx="381658" cy="461363"/>
          </a:xfrm>
          <a:custGeom>
            <a:avLst/>
            <a:gdLst/>
            <a:ahLst/>
            <a:cxnLst/>
            <a:rect l="l" t="t" r="r" b="b"/>
            <a:pathLst>
              <a:path w="381658" h="461363">
                <a:moveTo>
                  <a:pt x="221681" y="461363"/>
                </a:moveTo>
                <a:lnTo>
                  <a:pt x="194851" y="460024"/>
                </a:lnTo>
                <a:lnTo>
                  <a:pt x="169453" y="456006"/>
                </a:lnTo>
                <a:lnTo>
                  <a:pt x="145487" y="449310"/>
                </a:lnTo>
                <a:lnTo>
                  <a:pt x="130314" y="443362"/>
                </a:lnTo>
                <a:lnTo>
                  <a:pt x="107217" y="431459"/>
                </a:lnTo>
                <a:lnTo>
                  <a:pt x="86140" y="417181"/>
                </a:lnTo>
                <a:lnTo>
                  <a:pt x="67083" y="400526"/>
                </a:lnTo>
                <a:lnTo>
                  <a:pt x="52021" y="383943"/>
                </a:lnTo>
                <a:lnTo>
                  <a:pt x="37148" y="363452"/>
                </a:lnTo>
                <a:lnTo>
                  <a:pt x="24642" y="341245"/>
                </a:lnTo>
                <a:lnTo>
                  <a:pt x="15511" y="320067"/>
                </a:lnTo>
                <a:lnTo>
                  <a:pt x="8053" y="296248"/>
                </a:lnTo>
                <a:lnTo>
                  <a:pt x="3017" y="271492"/>
                </a:lnTo>
                <a:lnTo>
                  <a:pt x="405" y="245798"/>
                </a:lnTo>
                <a:lnTo>
                  <a:pt x="0" y="230512"/>
                </a:lnTo>
                <a:lnTo>
                  <a:pt x="302" y="217277"/>
                </a:lnTo>
                <a:lnTo>
                  <a:pt x="2725" y="191510"/>
                </a:lnTo>
                <a:lnTo>
                  <a:pt x="7571" y="166680"/>
                </a:lnTo>
                <a:lnTo>
                  <a:pt x="14839" y="142787"/>
                </a:lnTo>
                <a:lnTo>
                  <a:pt x="25915" y="117178"/>
                </a:lnTo>
                <a:lnTo>
                  <a:pt x="38685" y="95154"/>
                </a:lnTo>
                <a:lnTo>
                  <a:pt x="53821" y="74885"/>
                </a:lnTo>
                <a:lnTo>
                  <a:pt x="69249" y="58363"/>
                </a:lnTo>
                <a:lnTo>
                  <a:pt x="88578" y="41981"/>
                </a:lnTo>
                <a:lnTo>
                  <a:pt x="109933" y="28061"/>
                </a:lnTo>
                <a:lnTo>
                  <a:pt x="130314" y="17888"/>
                </a:lnTo>
                <a:lnTo>
                  <a:pt x="153331" y="9459"/>
                </a:lnTo>
                <a:lnTo>
                  <a:pt x="177781" y="3692"/>
                </a:lnTo>
                <a:lnTo>
                  <a:pt x="203664" y="589"/>
                </a:lnTo>
                <a:lnTo>
                  <a:pt x="221681" y="0"/>
                </a:lnTo>
                <a:lnTo>
                  <a:pt x="235189" y="262"/>
                </a:lnTo>
                <a:lnTo>
                  <a:pt x="261294" y="2366"/>
                </a:lnTo>
                <a:lnTo>
                  <a:pt x="286184" y="6573"/>
                </a:lnTo>
                <a:lnTo>
                  <a:pt x="309861" y="12884"/>
                </a:lnTo>
                <a:lnTo>
                  <a:pt x="325738" y="18661"/>
                </a:lnTo>
                <a:lnTo>
                  <a:pt x="348928" y="30437"/>
                </a:lnTo>
                <a:lnTo>
                  <a:pt x="369200" y="45287"/>
                </a:lnTo>
                <a:lnTo>
                  <a:pt x="381658" y="57514"/>
                </a:lnTo>
                <a:lnTo>
                  <a:pt x="376966" y="69162"/>
                </a:lnTo>
                <a:lnTo>
                  <a:pt x="372492" y="81100"/>
                </a:lnTo>
                <a:lnTo>
                  <a:pt x="370336" y="87177"/>
                </a:lnTo>
                <a:lnTo>
                  <a:pt x="366014" y="99770"/>
                </a:lnTo>
                <a:lnTo>
                  <a:pt x="362102" y="111542"/>
                </a:lnTo>
                <a:lnTo>
                  <a:pt x="360826" y="115482"/>
                </a:lnTo>
                <a:lnTo>
                  <a:pt x="358033" y="124162"/>
                </a:lnTo>
                <a:lnTo>
                  <a:pt x="355769" y="131219"/>
                </a:lnTo>
                <a:lnTo>
                  <a:pt x="354033" y="136654"/>
                </a:lnTo>
                <a:lnTo>
                  <a:pt x="352372" y="142013"/>
                </a:lnTo>
                <a:lnTo>
                  <a:pt x="351542" y="144692"/>
                </a:lnTo>
                <a:lnTo>
                  <a:pt x="349466" y="141824"/>
                </a:lnTo>
                <a:lnTo>
                  <a:pt x="345315" y="136088"/>
                </a:lnTo>
                <a:lnTo>
                  <a:pt x="338086" y="127773"/>
                </a:lnTo>
                <a:lnTo>
                  <a:pt x="327751" y="118517"/>
                </a:lnTo>
                <a:lnTo>
                  <a:pt x="315948" y="109963"/>
                </a:lnTo>
                <a:lnTo>
                  <a:pt x="304967" y="103765"/>
                </a:lnTo>
                <a:lnTo>
                  <a:pt x="292444" y="98020"/>
                </a:lnTo>
                <a:lnTo>
                  <a:pt x="279393" y="93458"/>
                </a:lnTo>
                <a:lnTo>
                  <a:pt x="267446" y="90797"/>
                </a:lnTo>
                <a:lnTo>
                  <a:pt x="254451" y="89158"/>
                </a:lnTo>
                <a:lnTo>
                  <a:pt x="240406" y="88542"/>
                </a:lnTo>
                <a:lnTo>
                  <a:pt x="238890" y="88536"/>
                </a:lnTo>
                <a:lnTo>
                  <a:pt x="225748" y="89085"/>
                </a:lnTo>
                <a:lnTo>
                  <a:pt x="212968" y="90734"/>
                </a:lnTo>
                <a:lnTo>
                  <a:pt x="200549" y="93481"/>
                </a:lnTo>
                <a:lnTo>
                  <a:pt x="188490" y="97327"/>
                </a:lnTo>
                <a:lnTo>
                  <a:pt x="176793" y="102272"/>
                </a:lnTo>
                <a:lnTo>
                  <a:pt x="161596" y="110779"/>
                </a:lnTo>
                <a:lnTo>
                  <a:pt x="151460" y="118264"/>
                </a:lnTo>
                <a:lnTo>
                  <a:pt x="142136" y="126843"/>
                </a:lnTo>
                <a:lnTo>
                  <a:pt x="133625" y="136515"/>
                </a:lnTo>
                <a:lnTo>
                  <a:pt x="125926" y="147280"/>
                </a:lnTo>
                <a:lnTo>
                  <a:pt x="117777" y="161923"/>
                </a:lnTo>
                <a:lnTo>
                  <a:pt x="113287" y="172928"/>
                </a:lnTo>
                <a:lnTo>
                  <a:pt x="109711" y="184725"/>
                </a:lnTo>
                <a:lnTo>
                  <a:pt x="107048" y="197315"/>
                </a:lnTo>
                <a:lnTo>
                  <a:pt x="105300" y="210697"/>
                </a:lnTo>
                <a:lnTo>
                  <a:pt x="104465" y="224872"/>
                </a:lnTo>
                <a:lnTo>
                  <a:pt x="104387" y="230964"/>
                </a:lnTo>
                <a:lnTo>
                  <a:pt x="104792" y="244262"/>
                </a:lnTo>
                <a:lnTo>
                  <a:pt x="106007" y="256901"/>
                </a:lnTo>
                <a:lnTo>
                  <a:pt x="108010" y="268779"/>
                </a:lnTo>
                <a:lnTo>
                  <a:pt x="111317" y="281499"/>
                </a:lnTo>
                <a:lnTo>
                  <a:pt x="115570" y="293371"/>
                </a:lnTo>
                <a:lnTo>
                  <a:pt x="118766" y="300480"/>
                </a:lnTo>
                <a:lnTo>
                  <a:pt x="118463" y="286964"/>
                </a:lnTo>
                <a:lnTo>
                  <a:pt x="119233" y="273928"/>
                </a:lnTo>
                <a:lnTo>
                  <a:pt x="121077" y="261372"/>
                </a:lnTo>
                <a:lnTo>
                  <a:pt x="123994" y="249297"/>
                </a:lnTo>
                <a:lnTo>
                  <a:pt x="127985" y="237702"/>
                </a:lnTo>
                <a:lnTo>
                  <a:pt x="131219" y="230285"/>
                </a:lnTo>
                <a:lnTo>
                  <a:pt x="137470" y="218661"/>
                </a:lnTo>
                <a:lnTo>
                  <a:pt x="144689" y="207990"/>
                </a:lnTo>
                <a:lnTo>
                  <a:pt x="152878" y="198271"/>
                </a:lnTo>
                <a:lnTo>
                  <a:pt x="162035" y="189504"/>
                </a:lnTo>
                <a:lnTo>
                  <a:pt x="172162" y="181689"/>
                </a:lnTo>
                <a:lnTo>
                  <a:pt x="185021" y="174015"/>
                </a:lnTo>
                <a:lnTo>
                  <a:pt x="196524" y="168994"/>
                </a:lnTo>
                <a:lnTo>
                  <a:pt x="208639" y="165293"/>
                </a:lnTo>
                <a:lnTo>
                  <a:pt x="221365" y="162911"/>
                </a:lnTo>
                <a:lnTo>
                  <a:pt x="234704" y="161849"/>
                </a:lnTo>
                <a:lnTo>
                  <a:pt x="238890" y="161788"/>
                </a:lnTo>
                <a:lnTo>
                  <a:pt x="251551" y="162473"/>
                </a:lnTo>
                <a:lnTo>
                  <a:pt x="264123" y="164528"/>
                </a:lnTo>
                <a:lnTo>
                  <a:pt x="280111" y="169189"/>
                </a:lnTo>
                <a:lnTo>
                  <a:pt x="291323" y="174202"/>
                </a:lnTo>
                <a:lnTo>
                  <a:pt x="299689" y="178809"/>
                </a:lnTo>
                <a:lnTo>
                  <a:pt x="304557" y="183149"/>
                </a:lnTo>
                <a:lnTo>
                  <a:pt x="307047" y="187828"/>
                </a:lnTo>
                <a:lnTo>
                  <a:pt x="307047" y="290291"/>
                </a:lnTo>
                <a:lnTo>
                  <a:pt x="298217" y="283640"/>
                </a:lnTo>
                <a:lnTo>
                  <a:pt x="287588" y="277356"/>
                </a:lnTo>
                <a:lnTo>
                  <a:pt x="275160" y="271440"/>
                </a:lnTo>
                <a:lnTo>
                  <a:pt x="268100" y="268553"/>
                </a:lnTo>
                <a:lnTo>
                  <a:pt x="256050" y="264421"/>
                </a:lnTo>
                <a:lnTo>
                  <a:pt x="243730" y="261405"/>
                </a:lnTo>
                <a:lnTo>
                  <a:pt x="231140" y="259507"/>
                </a:lnTo>
                <a:lnTo>
                  <a:pt x="218282" y="258725"/>
                </a:lnTo>
                <a:lnTo>
                  <a:pt x="215681" y="258703"/>
                </a:lnTo>
                <a:lnTo>
                  <a:pt x="202069" y="259158"/>
                </a:lnTo>
                <a:lnTo>
                  <a:pt x="189154" y="260523"/>
                </a:lnTo>
                <a:lnTo>
                  <a:pt x="176937" y="262799"/>
                </a:lnTo>
                <a:lnTo>
                  <a:pt x="165524" y="265949"/>
                </a:lnTo>
                <a:lnTo>
                  <a:pt x="152265" y="271480"/>
                </a:lnTo>
                <a:lnTo>
                  <a:pt x="141765" y="278661"/>
                </a:lnTo>
                <a:lnTo>
                  <a:pt x="134024" y="287494"/>
                </a:lnTo>
                <a:lnTo>
                  <a:pt x="129694" y="298045"/>
                </a:lnTo>
                <a:lnTo>
                  <a:pt x="129559" y="309958"/>
                </a:lnTo>
                <a:lnTo>
                  <a:pt x="133419" y="323540"/>
                </a:lnTo>
                <a:lnTo>
                  <a:pt x="142717" y="334787"/>
                </a:lnTo>
                <a:lnTo>
                  <a:pt x="152166" y="343410"/>
                </a:lnTo>
                <a:lnTo>
                  <a:pt x="162398" y="350919"/>
                </a:lnTo>
                <a:lnTo>
                  <a:pt x="173411" y="357314"/>
                </a:lnTo>
                <a:lnTo>
                  <a:pt x="180356" y="360599"/>
                </a:lnTo>
                <a:lnTo>
                  <a:pt x="192181" y="365076"/>
                </a:lnTo>
                <a:lnTo>
                  <a:pt x="204344" y="368486"/>
                </a:lnTo>
                <a:lnTo>
                  <a:pt x="216845" y="370832"/>
                </a:lnTo>
                <a:lnTo>
                  <a:pt x="229684" y="372112"/>
                </a:lnTo>
                <a:lnTo>
                  <a:pt x="238890" y="372374"/>
                </a:lnTo>
                <a:lnTo>
                  <a:pt x="253043" y="371863"/>
                </a:lnTo>
                <a:lnTo>
                  <a:pt x="266148" y="370330"/>
                </a:lnTo>
                <a:lnTo>
                  <a:pt x="278204" y="367775"/>
                </a:lnTo>
                <a:lnTo>
                  <a:pt x="289210" y="364198"/>
                </a:lnTo>
                <a:lnTo>
                  <a:pt x="303062" y="358097"/>
                </a:lnTo>
                <a:lnTo>
                  <a:pt x="314290" y="351972"/>
                </a:lnTo>
                <a:lnTo>
                  <a:pt x="323978" y="345393"/>
                </a:lnTo>
                <a:lnTo>
                  <a:pt x="336325" y="334858"/>
                </a:lnTo>
                <a:lnTo>
                  <a:pt x="344156" y="326360"/>
                </a:lnTo>
                <a:lnTo>
                  <a:pt x="349466" y="319086"/>
                </a:lnTo>
                <a:lnTo>
                  <a:pt x="351542" y="316218"/>
                </a:lnTo>
                <a:lnTo>
                  <a:pt x="352372" y="318935"/>
                </a:lnTo>
                <a:lnTo>
                  <a:pt x="354033" y="324369"/>
                </a:lnTo>
                <a:lnTo>
                  <a:pt x="355769" y="329804"/>
                </a:lnTo>
                <a:lnTo>
                  <a:pt x="358033" y="336861"/>
                </a:lnTo>
                <a:lnTo>
                  <a:pt x="360826" y="345541"/>
                </a:lnTo>
                <a:lnTo>
                  <a:pt x="364608" y="356993"/>
                </a:lnTo>
                <a:lnTo>
                  <a:pt x="368804" y="369312"/>
                </a:lnTo>
                <a:lnTo>
                  <a:pt x="370336" y="373732"/>
                </a:lnTo>
                <a:lnTo>
                  <a:pt x="374701" y="385815"/>
                </a:lnTo>
                <a:lnTo>
                  <a:pt x="379285" y="397608"/>
                </a:lnTo>
                <a:lnTo>
                  <a:pt x="381658" y="403396"/>
                </a:lnTo>
                <a:lnTo>
                  <a:pt x="372929" y="412299"/>
                </a:lnTo>
                <a:lnTo>
                  <a:pt x="363474" y="420444"/>
                </a:lnTo>
                <a:lnTo>
                  <a:pt x="353292" y="427829"/>
                </a:lnTo>
                <a:lnTo>
                  <a:pt x="342384" y="434455"/>
                </a:lnTo>
                <a:lnTo>
                  <a:pt x="330749" y="440321"/>
                </a:lnTo>
                <a:lnTo>
                  <a:pt x="318388" y="445429"/>
                </a:lnTo>
                <a:lnTo>
                  <a:pt x="313048" y="447324"/>
                </a:lnTo>
                <a:lnTo>
                  <a:pt x="301447" y="450917"/>
                </a:lnTo>
                <a:lnTo>
                  <a:pt x="289544" y="453979"/>
                </a:lnTo>
                <a:lnTo>
                  <a:pt x="277337" y="456512"/>
                </a:lnTo>
                <a:lnTo>
                  <a:pt x="264827" y="458515"/>
                </a:lnTo>
                <a:lnTo>
                  <a:pt x="252013" y="459987"/>
                </a:lnTo>
                <a:lnTo>
                  <a:pt x="238895" y="460930"/>
                </a:lnTo>
                <a:lnTo>
                  <a:pt x="225475" y="461343"/>
                </a:lnTo>
                <a:lnTo>
                  <a:pt x="221681" y="46136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1402012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4" y="22214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1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89" y="390036"/>
                </a:lnTo>
                <a:lnTo>
                  <a:pt x="16189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1787834" y="274317"/>
            <a:ext cx="333879" cy="447551"/>
          </a:xfrm>
          <a:custGeom>
            <a:avLst/>
            <a:gdLst/>
            <a:ahLst/>
            <a:cxnLst/>
            <a:rect l="l" t="t" r="r" b="b"/>
            <a:pathLst>
              <a:path w="333879" h="447551">
                <a:moveTo>
                  <a:pt x="0" y="0"/>
                </a:moveTo>
                <a:lnTo>
                  <a:pt x="333879" y="0"/>
                </a:lnTo>
                <a:lnTo>
                  <a:pt x="333879" y="114123"/>
                </a:lnTo>
                <a:lnTo>
                  <a:pt x="323988" y="106114"/>
                </a:lnTo>
                <a:lnTo>
                  <a:pt x="312869" y="99887"/>
                </a:lnTo>
                <a:lnTo>
                  <a:pt x="295850" y="93788"/>
                </a:lnTo>
                <a:lnTo>
                  <a:pt x="283601" y="90943"/>
                </a:lnTo>
                <a:lnTo>
                  <a:pt x="265856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1"/>
                </a:lnTo>
                <a:lnTo>
                  <a:pt x="227448" y="437747"/>
                </a:lnTo>
                <a:lnTo>
                  <a:pt x="234588" y="447551"/>
                </a:lnTo>
                <a:lnTo>
                  <a:pt x="97820" y="447551"/>
                </a:lnTo>
                <a:lnTo>
                  <a:pt x="109523" y="425376"/>
                </a:lnTo>
                <a:lnTo>
                  <a:pt x="112454" y="411222"/>
                </a:lnTo>
                <a:lnTo>
                  <a:pt x="113834" y="398607"/>
                </a:lnTo>
                <a:lnTo>
                  <a:pt x="114123" y="389583"/>
                </a:lnTo>
                <a:lnTo>
                  <a:pt x="114123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7" y="90157"/>
                </a:lnTo>
                <a:lnTo>
                  <a:pt x="42580" y="92610"/>
                </a:lnTo>
                <a:lnTo>
                  <a:pt x="30332" y="96286"/>
                </a:lnTo>
                <a:lnTo>
                  <a:pt x="14467" y="103423"/>
                </a:lnTo>
                <a:lnTo>
                  <a:pt x="3984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140268" y="274317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2302523" y="267411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4" y="82776"/>
                </a:lnTo>
                <a:lnTo>
                  <a:pt x="49816" y="67477"/>
                </a:lnTo>
                <a:lnTo>
                  <a:pt x="66934" y="49100"/>
                </a:lnTo>
                <a:lnTo>
                  <a:pt x="86839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20" y="106"/>
                </a:lnTo>
                <a:lnTo>
                  <a:pt x="209680" y="0"/>
                </a:lnTo>
                <a:lnTo>
                  <a:pt x="223933" y="310"/>
                </a:lnTo>
                <a:lnTo>
                  <a:pt x="250825" y="2792"/>
                </a:lnTo>
                <a:lnTo>
                  <a:pt x="275566" y="7755"/>
                </a:lnTo>
                <a:lnTo>
                  <a:pt x="298155" y="15201"/>
                </a:lnTo>
                <a:lnTo>
                  <a:pt x="316441" y="23750"/>
                </a:lnTo>
                <a:lnTo>
                  <a:pt x="338339" y="37507"/>
                </a:lnTo>
                <a:lnTo>
                  <a:pt x="357438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0" y="177521"/>
                </a:lnTo>
                <a:lnTo>
                  <a:pt x="418140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6" y="403515"/>
                </a:lnTo>
                <a:lnTo>
                  <a:pt x="342748" y="420548"/>
                </a:lnTo>
                <a:lnTo>
                  <a:pt x="321462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80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7" y="446216"/>
                </a:lnTo>
                <a:lnTo>
                  <a:pt x="103022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6" y="393998"/>
                </a:lnTo>
                <a:lnTo>
                  <a:pt x="35499" y="373484"/>
                </a:lnTo>
                <a:lnTo>
                  <a:pt x="23626" y="351104"/>
                </a:lnTo>
                <a:lnTo>
                  <a:pt x="14198" y="326858"/>
                </a:lnTo>
                <a:lnTo>
                  <a:pt x="9033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2406910" y="356853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0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7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7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1" y="127513"/>
                </a:lnTo>
                <a:lnTo>
                  <a:pt x="209212" y="114389"/>
                </a:lnTo>
                <a:lnTo>
                  <a:pt x="207495" y="101697"/>
                </a:lnTo>
                <a:lnTo>
                  <a:pt x="205092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4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7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1" y="3025"/>
                </a:lnTo>
                <a:lnTo>
                  <a:pt x="119000" y="749"/>
                </a:lnTo>
                <a:lnTo>
                  <a:pt x="104839" y="0"/>
                </a:lnTo>
                <a:lnTo>
                  <a:pt x="90562" y="776"/>
                </a:lnTo>
                <a:lnTo>
                  <a:pt x="77386" y="3107"/>
                </a:lnTo>
                <a:lnTo>
                  <a:pt x="65310" y="6992"/>
                </a:lnTo>
                <a:lnTo>
                  <a:pt x="54335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4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8" y="70081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2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rgbClr val="C47B2D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FFFF00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2747288" y="274317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4" y="22213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1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2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680904" y="956730"/>
            <a:ext cx="381658" cy="461363"/>
          </a:xfrm>
          <a:custGeom>
            <a:avLst/>
            <a:gdLst/>
            <a:ahLst/>
            <a:cxnLst/>
            <a:rect l="l" t="t" r="r" b="b"/>
            <a:pathLst>
              <a:path w="381658" h="461363">
                <a:moveTo>
                  <a:pt x="221681" y="461363"/>
                </a:moveTo>
                <a:lnTo>
                  <a:pt x="194851" y="460024"/>
                </a:lnTo>
                <a:lnTo>
                  <a:pt x="169453" y="456006"/>
                </a:lnTo>
                <a:lnTo>
                  <a:pt x="145487" y="449310"/>
                </a:lnTo>
                <a:lnTo>
                  <a:pt x="130314" y="443362"/>
                </a:lnTo>
                <a:lnTo>
                  <a:pt x="107217" y="431459"/>
                </a:lnTo>
                <a:lnTo>
                  <a:pt x="86140" y="417181"/>
                </a:lnTo>
                <a:lnTo>
                  <a:pt x="67083" y="400526"/>
                </a:lnTo>
                <a:lnTo>
                  <a:pt x="52021" y="383943"/>
                </a:lnTo>
                <a:lnTo>
                  <a:pt x="37148" y="363452"/>
                </a:lnTo>
                <a:lnTo>
                  <a:pt x="24641" y="341245"/>
                </a:lnTo>
                <a:lnTo>
                  <a:pt x="15510" y="320067"/>
                </a:lnTo>
                <a:lnTo>
                  <a:pt x="8052" y="296248"/>
                </a:lnTo>
                <a:lnTo>
                  <a:pt x="3017" y="271492"/>
                </a:lnTo>
                <a:lnTo>
                  <a:pt x="405" y="245798"/>
                </a:lnTo>
                <a:lnTo>
                  <a:pt x="0" y="230512"/>
                </a:lnTo>
                <a:lnTo>
                  <a:pt x="302" y="217277"/>
                </a:lnTo>
                <a:lnTo>
                  <a:pt x="2725" y="191509"/>
                </a:lnTo>
                <a:lnTo>
                  <a:pt x="7571" y="166680"/>
                </a:lnTo>
                <a:lnTo>
                  <a:pt x="14839" y="142787"/>
                </a:lnTo>
                <a:lnTo>
                  <a:pt x="25914" y="117178"/>
                </a:lnTo>
                <a:lnTo>
                  <a:pt x="38684" y="95154"/>
                </a:lnTo>
                <a:lnTo>
                  <a:pt x="53820" y="74885"/>
                </a:lnTo>
                <a:lnTo>
                  <a:pt x="69249" y="58363"/>
                </a:lnTo>
                <a:lnTo>
                  <a:pt x="88578" y="41981"/>
                </a:lnTo>
                <a:lnTo>
                  <a:pt x="109933" y="28061"/>
                </a:lnTo>
                <a:lnTo>
                  <a:pt x="130314" y="17888"/>
                </a:lnTo>
                <a:lnTo>
                  <a:pt x="153331" y="9459"/>
                </a:lnTo>
                <a:lnTo>
                  <a:pt x="177781" y="3692"/>
                </a:lnTo>
                <a:lnTo>
                  <a:pt x="203664" y="589"/>
                </a:lnTo>
                <a:lnTo>
                  <a:pt x="221681" y="0"/>
                </a:lnTo>
                <a:lnTo>
                  <a:pt x="235188" y="262"/>
                </a:lnTo>
                <a:lnTo>
                  <a:pt x="261293" y="2366"/>
                </a:lnTo>
                <a:lnTo>
                  <a:pt x="286184" y="6573"/>
                </a:lnTo>
                <a:lnTo>
                  <a:pt x="309860" y="12884"/>
                </a:lnTo>
                <a:lnTo>
                  <a:pt x="325737" y="18661"/>
                </a:lnTo>
                <a:lnTo>
                  <a:pt x="348928" y="30437"/>
                </a:lnTo>
                <a:lnTo>
                  <a:pt x="369200" y="45287"/>
                </a:lnTo>
                <a:lnTo>
                  <a:pt x="381658" y="57514"/>
                </a:lnTo>
                <a:lnTo>
                  <a:pt x="376966" y="69162"/>
                </a:lnTo>
                <a:lnTo>
                  <a:pt x="372492" y="81100"/>
                </a:lnTo>
                <a:lnTo>
                  <a:pt x="370336" y="87177"/>
                </a:lnTo>
                <a:lnTo>
                  <a:pt x="366014" y="99770"/>
                </a:lnTo>
                <a:lnTo>
                  <a:pt x="362102" y="111542"/>
                </a:lnTo>
                <a:lnTo>
                  <a:pt x="360826" y="115482"/>
                </a:lnTo>
                <a:lnTo>
                  <a:pt x="358033" y="124162"/>
                </a:lnTo>
                <a:lnTo>
                  <a:pt x="355768" y="131219"/>
                </a:lnTo>
                <a:lnTo>
                  <a:pt x="354033" y="136654"/>
                </a:lnTo>
                <a:lnTo>
                  <a:pt x="352372" y="142013"/>
                </a:lnTo>
                <a:lnTo>
                  <a:pt x="351542" y="144692"/>
                </a:lnTo>
                <a:lnTo>
                  <a:pt x="349466" y="141824"/>
                </a:lnTo>
                <a:lnTo>
                  <a:pt x="345315" y="136088"/>
                </a:lnTo>
                <a:lnTo>
                  <a:pt x="338085" y="127773"/>
                </a:lnTo>
                <a:lnTo>
                  <a:pt x="327751" y="118517"/>
                </a:lnTo>
                <a:lnTo>
                  <a:pt x="315948" y="109963"/>
                </a:lnTo>
                <a:lnTo>
                  <a:pt x="304967" y="103765"/>
                </a:lnTo>
                <a:lnTo>
                  <a:pt x="292444" y="98020"/>
                </a:lnTo>
                <a:lnTo>
                  <a:pt x="279393" y="93458"/>
                </a:lnTo>
                <a:lnTo>
                  <a:pt x="267446" y="90797"/>
                </a:lnTo>
                <a:lnTo>
                  <a:pt x="254450" y="89158"/>
                </a:lnTo>
                <a:lnTo>
                  <a:pt x="240405" y="88542"/>
                </a:lnTo>
                <a:lnTo>
                  <a:pt x="238890" y="88536"/>
                </a:lnTo>
                <a:lnTo>
                  <a:pt x="225748" y="89085"/>
                </a:lnTo>
                <a:lnTo>
                  <a:pt x="212968" y="90734"/>
                </a:lnTo>
                <a:lnTo>
                  <a:pt x="200548" y="93481"/>
                </a:lnTo>
                <a:lnTo>
                  <a:pt x="188490" y="97327"/>
                </a:lnTo>
                <a:lnTo>
                  <a:pt x="176793" y="102272"/>
                </a:lnTo>
                <a:lnTo>
                  <a:pt x="161596" y="110779"/>
                </a:lnTo>
                <a:lnTo>
                  <a:pt x="151460" y="118264"/>
                </a:lnTo>
                <a:lnTo>
                  <a:pt x="142136" y="126843"/>
                </a:lnTo>
                <a:lnTo>
                  <a:pt x="133625" y="136515"/>
                </a:lnTo>
                <a:lnTo>
                  <a:pt x="125925" y="147280"/>
                </a:lnTo>
                <a:lnTo>
                  <a:pt x="117777" y="161923"/>
                </a:lnTo>
                <a:lnTo>
                  <a:pt x="113287" y="172928"/>
                </a:lnTo>
                <a:lnTo>
                  <a:pt x="109710" y="184725"/>
                </a:lnTo>
                <a:lnTo>
                  <a:pt x="107048" y="197314"/>
                </a:lnTo>
                <a:lnTo>
                  <a:pt x="105299" y="210697"/>
                </a:lnTo>
                <a:lnTo>
                  <a:pt x="104465" y="224872"/>
                </a:lnTo>
                <a:lnTo>
                  <a:pt x="104387" y="230964"/>
                </a:lnTo>
                <a:lnTo>
                  <a:pt x="104851" y="245446"/>
                </a:lnTo>
                <a:lnTo>
                  <a:pt x="106244" y="259133"/>
                </a:lnTo>
                <a:lnTo>
                  <a:pt x="108566" y="272025"/>
                </a:lnTo>
                <a:lnTo>
                  <a:pt x="111817" y="284123"/>
                </a:lnTo>
                <a:lnTo>
                  <a:pt x="115997" y="295427"/>
                </a:lnTo>
                <a:lnTo>
                  <a:pt x="121106" y="305935"/>
                </a:lnTo>
                <a:lnTo>
                  <a:pt x="130586" y="320637"/>
                </a:lnTo>
                <a:lnTo>
                  <a:pt x="138806" y="330670"/>
                </a:lnTo>
                <a:lnTo>
                  <a:pt x="147843" y="339636"/>
                </a:lnTo>
                <a:lnTo>
                  <a:pt x="157696" y="347534"/>
                </a:lnTo>
                <a:lnTo>
                  <a:pt x="168364" y="354366"/>
                </a:lnTo>
                <a:lnTo>
                  <a:pt x="184112" y="361953"/>
                </a:lnTo>
                <a:lnTo>
                  <a:pt x="196041" y="366177"/>
                </a:lnTo>
                <a:lnTo>
                  <a:pt x="208331" y="369310"/>
                </a:lnTo>
                <a:lnTo>
                  <a:pt x="220983" y="371351"/>
                </a:lnTo>
                <a:lnTo>
                  <a:pt x="233996" y="372299"/>
                </a:lnTo>
                <a:lnTo>
                  <a:pt x="238890" y="372374"/>
                </a:lnTo>
                <a:lnTo>
                  <a:pt x="253043" y="371863"/>
                </a:lnTo>
                <a:lnTo>
                  <a:pt x="266147" y="370330"/>
                </a:lnTo>
                <a:lnTo>
                  <a:pt x="278203" y="367775"/>
                </a:lnTo>
                <a:lnTo>
                  <a:pt x="289210" y="364198"/>
                </a:lnTo>
                <a:lnTo>
                  <a:pt x="303061" y="358097"/>
                </a:lnTo>
                <a:lnTo>
                  <a:pt x="314290" y="351972"/>
                </a:lnTo>
                <a:lnTo>
                  <a:pt x="323977" y="345394"/>
                </a:lnTo>
                <a:lnTo>
                  <a:pt x="336325" y="334858"/>
                </a:lnTo>
                <a:lnTo>
                  <a:pt x="344156" y="326360"/>
                </a:lnTo>
                <a:lnTo>
                  <a:pt x="351542" y="316218"/>
                </a:lnTo>
                <a:lnTo>
                  <a:pt x="352372" y="318935"/>
                </a:lnTo>
                <a:lnTo>
                  <a:pt x="354033" y="324369"/>
                </a:lnTo>
                <a:lnTo>
                  <a:pt x="355768" y="329804"/>
                </a:lnTo>
                <a:lnTo>
                  <a:pt x="358033" y="336861"/>
                </a:lnTo>
                <a:lnTo>
                  <a:pt x="360826" y="345541"/>
                </a:lnTo>
                <a:lnTo>
                  <a:pt x="364608" y="356993"/>
                </a:lnTo>
                <a:lnTo>
                  <a:pt x="368803" y="369312"/>
                </a:lnTo>
                <a:lnTo>
                  <a:pt x="370336" y="373732"/>
                </a:lnTo>
                <a:lnTo>
                  <a:pt x="374702" y="385815"/>
                </a:lnTo>
                <a:lnTo>
                  <a:pt x="379285" y="397608"/>
                </a:lnTo>
                <a:lnTo>
                  <a:pt x="381658" y="403396"/>
                </a:lnTo>
                <a:lnTo>
                  <a:pt x="372929" y="412300"/>
                </a:lnTo>
                <a:lnTo>
                  <a:pt x="363473" y="420444"/>
                </a:lnTo>
                <a:lnTo>
                  <a:pt x="353292" y="427829"/>
                </a:lnTo>
                <a:lnTo>
                  <a:pt x="342383" y="434455"/>
                </a:lnTo>
                <a:lnTo>
                  <a:pt x="330749" y="440321"/>
                </a:lnTo>
                <a:lnTo>
                  <a:pt x="318388" y="445428"/>
                </a:lnTo>
                <a:lnTo>
                  <a:pt x="313047" y="447324"/>
                </a:lnTo>
                <a:lnTo>
                  <a:pt x="301447" y="450917"/>
                </a:lnTo>
                <a:lnTo>
                  <a:pt x="289544" y="453979"/>
                </a:lnTo>
                <a:lnTo>
                  <a:pt x="277337" y="456512"/>
                </a:lnTo>
                <a:lnTo>
                  <a:pt x="264827" y="458515"/>
                </a:lnTo>
                <a:lnTo>
                  <a:pt x="252013" y="459987"/>
                </a:lnTo>
                <a:lnTo>
                  <a:pt x="238895" y="460930"/>
                </a:lnTo>
                <a:lnTo>
                  <a:pt x="225475" y="461343"/>
                </a:lnTo>
                <a:lnTo>
                  <a:pt x="221681" y="46136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078783" y="956730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5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3" y="310"/>
                </a:lnTo>
                <a:lnTo>
                  <a:pt x="250825" y="2792"/>
                </a:lnTo>
                <a:lnTo>
                  <a:pt x="275566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0" y="177521"/>
                </a:lnTo>
                <a:lnTo>
                  <a:pt x="418140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2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6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2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5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183170" y="1046172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0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6" y="101697"/>
                </a:lnTo>
                <a:lnTo>
                  <a:pt x="205093" y="89436"/>
                </a:lnTo>
                <a:lnTo>
                  <a:pt x="202003" y="77608"/>
                </a:lnTo>
                <a:lnTo>
                  <a:pt x="194580" y="57407"/>
                </a:lnTo>
                <a:lnTo>
                  <a:pt x="188485" y="45842"/>
                </a:lnTo>
                <a:lnTo>
                  <a:pt x="181319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3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6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3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8" y="70082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3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523549" y="963636"/>
            <a:ext cx="446532" cy="447551"/>
          </a:xfrm>
          <a:custGeom>
            <a:avLst/>
            <a:gdLst/>
            <a:ahLst/>
            <a:cxnLst/>
            <a:rect l="l" t="t" r="r" b="b"/>
            <a:pathLst>
              <a:path w="446532" h="447551">
                <a:moveTo>
                  <a:pt x="136767" y="447551"/>
                </a:moveTo>
                <a:lnTo>
                  <a:pt x="0" y="447551"/>
                </a:lnTo>
                <a:lnTo>
                  <a:pt x="6727" y="438666"/>
                </a:lnTo>
                <a:lnTo>
                  <a:pt x="11677" y="425285"/>
                </a:lnTo>
                <a:lnTo>
                  <a:pt x="12001" y="424001"/>
                </a:lnTo>
                <a:lnTo>
                  <a:pt x="14533" y="411502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0" y="0"/>
                </a:lnTo>
                <a:lnTo>
                  <a:pt x="120577" y="0"/>
                </a:lnTo>
                <a:lnTo>
                  <a:pt x="223492" y="236059"/>
                </a:lnTo>
                <a:lnTo>
                  <a:pt x="325954" y="0"/>
                </a:lnTo>
                <a:lnTo>
                  <a:pt x="446532" y="0"/>
                </a:lnTo>
                <a:lnTo>
                  <a:pt x="434863" y="22274"/>
                </a:lnTo>
                <a:lnTo>
                  <a:pt x="430620" y="48541"/>
                </a:lnTo>
                <a:lnTo>
                  <a:pt x="430342" y="57514"/>
                </a:lnTo>
                <a:lnTo>
                  <a:pt x="430342" y="390036"/>
                </a:lnTo>
                <a:lnTo>
                  <a:pt x="432649" y="415331"/>
                </a:lnTo>
                <a:lnTo>
                  <a:pt x="439393" y="437747"/>
                </a:lnTo>
                <a:lnTo>
                  <a:pt x="446532" y="447551"/>
                </a:lnTo>
                <a:lnTo>
                  <a:pt x="309764" y="447551"/>
                </a:lnTo>
                <a:lnTo>
                  <a:pt x="316447" y="438699"/>
                </a:lnTo>
                <a:lnTo>
                  <a:pt x="321380" y="425315"/>
                </a:lnTo>
                <a:lnTo>
                  <a:pt x="324285" y="411222"/>
                </a:lnTo>
                <a:lnTo>
                  <a:pt x="325666" y="398607"/>
                </a:lnTo>
                <a:lnTo>
                  <a:pt x="325954" y="389583"/>
                </a:lnTo>
                <a:lnTo>
                  <a:pt x="325954" y="189300"/>
                </a:lnTo>
                <a:lnTo>
                  <a:pt x="223492" y="434531"/>
                </a:lnTo>
                <a:lnTo>
                  <a:pt x="120577" y="187828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988669" y="963636"/>
            <a:ext cx="352900" cy="447551"/>
          </a:xfrm>
          <a:custGeom>
            <a:avLst/>
            <a:gdLst/>
            <a:ahLst/>
            <a:cxnLst/>
            <a:rect l="l" t="t" r="r" b="b"/>
            <a:pathLst>
              <a:path w="352900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65524" y="0"/>
                </a:lnTo>
                <a:lnTo>
                  <a:pt x="179847" y="320"/>
                </a:lnTo>
                <a:lnTo>
                  <a:pt x="193639" y="1280"/>
                </a:lnTo>
                <a:lnTo>
                  <a:pt x="206901" y="2880"/>
                </a:lnTo>
                <a:lnTo>
                  <a:pt x="219632" y="5120"/>
                </a:lnTo>
                <a:lnTo>
                  <a:pt x="231833" y="8000"/>
                </a:lnTo>
                <a:lnTo>
                  <a:pt x="243503" y="11521"/>
                </a:lnTo>
                <a:lnTo>
                  <a:pt x="254642" y="15681"/>
                </a:lnTo>
                <a:lnTo>
                  <a:pt x="265251" y="20481"/>
                </a:lnTo>
                <a:lnTo>
                  <a:pt x="278476" y="27703"/>
                </a:lnTo>
                <a:lnTo>
                  <a:pt x="289480" y="34929"/>
                </a:lnTo>
                <a:lnTo>
                  <a:pt x="299638" y="42848"/>
                </a:lnTo>
                <a:lnTo>
                  <a:pt x="308952" y="51460"/>
                </a:lnTo>
                <a:lnTo>
                  <a:pt x="317421" y="60766"/>
                </a:lnTo>
                <a:lnTo>
                  <a:pt x="325045" y="70765"/>
                </a:lnTo>
                <a:lnTo>
                  <a:pt x="336589" y="90315"/>
                </a:lnTo>
                <a:lnTo>
                  <a:pt x="341647" y="101717"/>
                </a:lnTo>
                <a:lnTo>
                  <a:pt x="345768" y="113569"/>
                </a:lnTo>
                <a:lnTo>
                  <a:pt x="348954" y="125873"/>
                </a:lnTo>
                <a:lnTo>
                  <a:pt x="351204" y="138628"/>
                </a:lnTo>
                <a:lnTo>
                  <a:pt x="352518" y="151835"/>
                </a:lnTo>
                <a:lnTo>
                  <a:pt x="352900" y="164166"/>
                </a:lnTo>
                <a:lnTo>
                  <a:pt x="352472" y="177194"/>
                </a:lnTo>
                <a:lnTo>
                  <a:pt x="351186" y="189972"/>
                </a:lnTo>
                <a:lnTo>
                  <a:pt x="349043" y="202501"/>
                </a:lnTo>
                <a:lnTo>
                  <a:pt x="346043" y="214780"/>
                </a:lnTo>
                <a:lnTo>
                  <a:pt x="342186" y="226809"/>
                </a:lnTo>
                <a:lnTo>
                  <a:pt x="336237" y="241406"/>
                </a:lnTo>
                <a:lnTo>
                  <a:pt x="330467" y="252863"/>
                </a:lnTo>
                <a:lnTo>
                  <a:pt x="323927" y="263750"/>
                </a:lnTo>
                <a:lnTo>
                  <a:pt x="316618" y="274067"/>
                </a:lnTo>
                <a:lnTo>
                  <a:pt x="308519" y="283837"/>
                </a:lnTo>
                <a:lnTo>
                  <a:pt x="299644" y="293024"/>
                </a:lnTo>
                <a:lnTo>
                  <a:pt x="290098" y="301391"/>
                </a:lnTo>
                <a:lnTo>
                  <a:pt x="279882" y="308939"/>
                </a:lnTo>
                <a:lnTo>
                  <a:pt x="268996" y="315667"/>
                </a:lnTo>
                <a:lnTo>
                  <a:pt x="258250" y="321199"/>
                </a:lnTo>
                <a:lnTo>
                  <a:pt x="246823" y="325945"/>
                </a:lnTo>
                <a:lnTo>
                  <a:pt x="234923" y="329685"/>
                </a:lnTo>
                <a:lnTo>
                  <a:pt x="222549" y="332420"/>
                </a:lnTo>
                <a:lnTo>
                  <a:pt x="209702" y="334150"/>
                </a:lnTo>
                <a:lnTo>
                  <a:pt x="196382" y="334874"/>
                </a:lnTo>
                <a:lnTo>
                  <a:pt x="193376" y="334899"/>
                </a:lnTo>
                <a:lnTo>
                  <a:pt x="189074" y="334899"/>
                </a:lnTo>
                <a:lnTo>
                  <a:pt x="176054" y="331804"/>
                </a:lnTo>
                <a:lnTo>
                  <a:pt x="120577" y="216133"/>
                </a:lnTo>
                <a:lnTo>
                  <a:pt x="120577" y="390036"/>
                </a:lnTo>
                <a:lnTo>
                  <a:pt x="121154" y="402746"/>
                </a:lnTo>
                <a:lnTo>
                  <a:pt x="122884" y="415331"/>
                </a:lnTo>
                <a:lnTo>
                  <a:pt x="124766" y="424001"/>
                </a:lnTo>
                <a:lnTo>
                  <a:pt x="129628" y="437747"/>
                </a:lnTo>
                <a:lnTo>
                  <a:pt x="136163" y="44699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109246" y="1051833"/>
            <a:ext cx="127936" cy="158052"/>
          </a:xfrm>
          <a:custGeom>
            <a:avLst/>
            <a:gdLst/>
            <a:ahLst/>
            <a:cxnLst/>
            <a:rect l="l" t="t" r="r" b="b"/>
            <a:pathLst>
              <a:path w="127936" h="158052">
                <a:moveTo>
                  <a:pt x="52872" y="0"/>
                </a:moveTo>
                <a:lnTo>
                  <a:pt x="0" y="0"/>
                </a:lnTo>
                <a:lnTo>
                  <a:pt x="0" y="110274"/>
                </a:lnTo>
                <a:lnTo>
                  <a:pt x="6380" y="122890"/>
                </a:lnTo>
                <a:lnTo>
                  <a:pt x="13420" y="133709"/>
                </a:lnTo>
                <a:lnTo>
                  <a:pt x="21118" y="142732"/>
                </a:lnTo>
                <a:lnTo>
                  <a:pt x="33906" y="152189"/>
                </a:lnTo>
                <a:lnTo>
                  <a:pt x="45795" y="156327"/>
                </a:lnTo>
                <a:lnTo>
                  <a:pt x="59781" y="158010"/>
                </a:lnTo>
                <a:lnTo>
                  <a:pt x="62609" y="158052"/>
                </a:lnTo>
                <a:lnTo>
                  <a:pt x="76626" y="156834"/>
                </a:lnTo>
                <a:lnTo>
                  <a:pt x="88815" y="153179"/>
                </a:lnTo>
                <a:lnTo>
                  <a:pt x="99176" y="147087"/>
                </a:lnTo>
                <a:lnTo>
                  <a:pt x="108649" y="138046"/>
                </a:lnTo>
                <a:lnTo>
                  <a:pt x="115893" y="127590"/>
                </a:lnTo>
                <a:lnTo>
                  <a:pt x="120917" y="116614"/>
                </a:lnTo>
                <a:lnTo>
                  <a:pt x="124574" y="104751"/>
                </a:lnTo>
                <a:lnTo>
                  <a:pt x="126900" y="92308"/>
                </a:lnTo>
                <a:lnTo>
                  <a:pt x="127895" y="79285"/>
                </a:lnTo>
                <a:lnTo>
                  <a:pt x="127936" y="75969"/>
                </a:lnTo>
                <a:lnTo>
                  <a:pt x="127010" y="63089"/>
                </a:lnTo>
                <a:lnTo>
                  <a:pt x="124233" y="50697"/>
                </a:lnTo>
                <a:lnTo>
                  <a:pt x="119784" y="39173"/>
                </a:lnTo>
                <a:lnTo>
                  <a:pt x="113365" y="28152"/>
                </a:lnTo>
                <a:lnTo>
                  <a:pt x="104960" y="18626"/>
                </a:lnTo>
                <a:lnTo>
                  <a:pt x="94990" y="10868"/>
                </a:lnTo>
                <a:lnTo>
                  <a:pt x="84518" y="5448"/>
                </a:lnTo>
                <a:lnTo>
                  <a:pt x="72541" y="1881"/>
                </a:lnTo>
                <a:lnTo>
                  <a:pt x="59058" y="167"/>
                </a:lnTo>
                <a:lnTo>
                  <a:pt x="52872" y="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367022" y="956730"/>
            <a:ext cx="381658" cy="461363"/>
          </a:xfrm>
          <a:custGeom>
            <a:avLst/>
            <a:gdLst/>
            <a:ahLst/>
            <a:cxnLst/>
            <a:rect l="l" t="t" r="r" b="b"/>
            <a:pathLst>
              <a:path w="381658" h="461363">
                <a:moveTo>
                  <a:pt x="221680" y="461363"/>
                </a:moveTo>
                <a:lnTo>
                  <a:pt x="194851" y="460024"/>
                </a:lnTo>
                <a:lnTo>
                  <a:pt x="169453" y="456006"/>
                </a:lnTo>
                <a:lnTo>
                  <a:pt x="145487" y="449310"/>
                </a:lnTo>
                <a:lnTo>
                  <a:pt x="130313" y="443362"/>
                </a:lnTo>
                <a:lnTo>
                  <a:pt x="107217" y="431459"/>
                </a:lnTo>
                <a:lnTo>
                  <a:pt x="86140" y="417181"/>
                </a:lnTo>
                <a:lnTo>
                  <a:pt x="67083" y="400526"/>
                </a:lnTo>
                <a:lnTo>
                  <a:pt x="52021" y="383943"/>
                </a:lnTo>
                <a:lnTo>
                  <a:pt x="37148" y="363452"/>
                </a:lnTo>
                <a:lnTo>
                  <a:pt x="24641" y="341245"/>
                </a:lnTo>
                <a:lnTo>
                  <a:pt x="15510" y="320067"/>
                </a:lnTo>
                <a:lnTo>
                  <a:pt x="8052" y="296248"/>
                </a:lnTo>
                <a:lnTo>
                  <a:pt x="3017" y="271492"/>
                </a:lnTo>
                <a:lnTo>
                  <a:pt x="405" y="245798"/>
                </a:lnTo>
                <a:lnTo>
                  <a:pt x="0" y="230512"/>
                </a:lnTo>
                <a:lnTo>
                  <a:pt x="302" y="217277"/>
                </a:lnTo>
                <a:lnTo>
                  <a:pt x="2725" y="191509"/>
                </a:lnTo>
                <a:lnTo>
                  <a:pt x="7571" y="166680"/>
                </a:lnTo>
                <a:lnTo>
                  <a:pt x="14839" y="142787"/>
                </a:lnTo>
                <a:lnTo>
                  <a:pt x="25914" y="117178"/>
                </a:lnTo>
                <a:lnTo>
                  <a:pt x="38684" y="95154"/>
                </a:lnTo>
                <a:lnTo>
                  <a:pt x="53820" y="74885"/>
                </a:lnTo>
                <a:lnTo>
                  <a:pt x="69249" y="58363"/>
                </a:lnTo>
                <a:lnTo>
                  <a:pt x="88578" y="41980"/>
                </a:lnTo>
                <a:lnTo>
                  <a:pt x="109933" y="28061"/>
                </a:lnTo>
                <a:lnTo>
                  <a:pt x="130313" y="17888"/>
                </a:lnTo>
                <a:lnTo>
                  <a:pt x="153331" y="9459"/>
                </a:lnTo>
                <a:lnTo>
                  <a:pt x="177781" y="3692"/>
                </a:lnTo>
                <a:lnTo>
                  <a:pt x="203664" y="589"/>
                </a:lnTo>
                <a:lnTo>
                  <a:pt x="221680" y="0"/>
                </a:lnTo>
                <a:lnTo>
                  <a:pt x="235188" y="262"/>
                </a:lnTo>
                <a:lnTo>
                  <a:pt x="261293" y="2366"/>
                </a:lnTo>
                <a:lnTo>
                  <a:pt x="286184" y="6573"/>
                </a:lnTo>
                <a:lnTo>
                  <a:pt x="309860" y="12884"/>
                </a:lnTo>
                <a:lnTo>
                  <a:pt x="325737" y="18661"/>
                </a:lnTo>
                <a:lnTo>
                  <a:pt x="348928" y="30437"/>
                </a:lnTo>
                <a:lnTo>
                  <a:pt x="369200" y="45287"/>
                </a:lnTo>
                <a:lnTo>
                  <a:pt x="381658" y="57514"/>
                </a:lnTo>
                <a:lnTo>
                  <a:pt x="376966" y="69162"/>
                </a:lnTo>
                <a:lnTo>
                  <a:pt x="372492" y="81100"/>
                </a:lnTo>
                <a:lnTo>
                  <a:pt x="370336" y="87177"/>
                </a:lnTo>
                <a:lnTo>
                  <a:pt x="366014" y="99770"/>
                </a:lnTo>
                <a:lnTo>
                  <a:pt x="362102" y="111542"/>
                </a:lnTo>
                <a:lnTo>
                  <a:pt x="360825" y="115482"/>
                </a:lnTo>
                <a:lnTo>
                  <a:pt x="358033" y="124162"/>
                </a:lnTo>
                <a:lnTo>
                  <a:pt x="355768" y="131219"/>
                </a:lnTo>
                <a:lnTo>
                  <a:pt x="354032" y="136654"/>
                </a:lnTo>
                <a:lnTo>
                  <a:pt x="352372" y="142013"/>
                </a:lnTo>
                <a:lnTo>
                  <a:pt x="351542" y="144692"/>
                </a:lnTo>
                <a:lnTo>
                  <a:pt x="349466" y="141824"/>
                </a:lnTo>
                <a:lnTo>
                  <a:pt x="345315" y="136088"/>
                </a:lnTo>
                <a:lnTo>
                  <a:pt x="338085" y="127773"/>
                </a:lnTo>
                <a:lnTo>
                  <a:pt x="327751" y="118517"/>
                </a:lnTo>
                <a:lnTo>
                  <a:pt x="315948" y="109963"/>
                </a:lnTo>
                <a:lnTo>
                  <a:pt x="304967" y="103765"/>
                </a:lnTo>
                <a:lnTo>
                  <a:pt x="292444" y="98020"/>
                </a:lnTo>
                <a:lnTo>
                  <a:pt x="279392" y="93458"/>
                </a:lnTo>
                <a:lnTo>
                  <a:pt x="267445" y="90797"/>
                </a:lnTo>
                <a:lnTo>
                  <a:pt x="254450" y="89158"/>
                </a:lnTo>
                <a:lnTo>
                  <a:pt x="240405" y="88542"/>
                </a:lnTo>
                <a:lnTo>
                  <a:pt x="238890" y="88536"/>
                </a:lnTo>
                <a:lnTo>
                  <a:pt x="225748" y="89085"/>
                </a:lnTo>
                <a:lnTo>
                  <a:pt x="212968" y="90734"/>
                </a:lnTo>
                <a:lnTo>
                  <a:pt x="200548" y="93481"/>
                </a:lnTo>
                <a:lnTo>
                  <a:pt x="188490" y="97327"/>
                </a:lnTo>
                <a:lnTo>
                  <a:pt x="176793" y="102272"/>
                </a:lnTo>
                <a:lnTo>
                  <a:pt x="161596" y="110779"/>
                </a:lnTo>
                <a:lnTo>
                  <a:pt x="151460" y="118264"/>
                </a:lnTo>
                <a:lnTo>
                  <a:pt x="142136" y="126843"/>
                </a:lnTo>
                <a:lnTo>
                  <a:pt x="133625" y="136515"/>
                </a:lnTo>
                <a:lnTo>
                  <a:pt x="125925" y="147280"/>
                </a:lnTo>
                <a:lnTo>
                  <a:pt x="117777" y="161923"/>
                </a:lnTo>
                <a:lnTo>
                  <a:pt x="113287" y="172928"/>
                </a:lnTo>
                <a:lnTo>
                  <a:pt x="109710" y="184725"/>
                </a:lnTo>
                <a:lnTo>
                  <a:pt x="107048" y="197314"/>
                </a:lnTo>
                <a:lnTo>
                  <a:pt x="105299" y="210697"/>
                </a:lnTo>
                <a:lnTo>
                  <a:pt x="104465" y="224872"/>
                </a:lnTo>
                <a:lnTo>
                  <a:pt x="104387" y="230964"/>
                </a:lnTo>
                <a:lnTo>
                  <a:pt x="104791" y="244262"/>
                </a:lnTo>
                <a:lnTo>
                  <a:pt x="106006" y="256901"/>
                </a:lnTo>
                <a:lnTo>
                  <a:pt x="108009" y="268779"/>
                </a:lnTo>
                <a:lnTo>
                  <a:pt x="111317" y="281499"/>
                </a:lnTo>
                <a:lnTo>
                  <a:pt x="115569" y="293371"/>
                </a:lnTo>
                <a:lnTo>
                  <a:pt x="118765" y="300480"/>
                </a:lnTo>
                <a:lnTo>
                  <a:pt x="118462" y="286964"/>
                </a:lnTo>
                <a:lnTo>
                  <a:pt x="119233" y="273928"/>
                </a:lnTo>
                <a:lnTo>
                  <a:pt x="121076" y="261373"/>
                </a:lnTo>
                <a:lnTo>
                  <a:pt x="123994" y="249297"/>
                </a:lnTo>
                <a:lnTo>
                  <a:pt x="127984" y="237702"/>
                </a:lnTo>
                <a:lnTo>
                  <a:pt x="131219" y="230285"/>
                </a:lnTo>
                <a:lnTo>
                  <a:pt x="137470" y="218661"/>
                </a:lnTo>
                <a:lnTo>
                  <a:pt x="144689" y="207990"/>
                </a:lnTo>
                <a:lnTo>
                  <a:pt x="152878" y="198271"/>
                </a:lnTo>
                <a:lnTo>
                  <a:pt x="162035" y="189504"/>
                </a:lnTo>
                <a:lnTo>
                  <a:pt x="172162" y="181689"/>
                </a:lnTo>
                <a:lnTo>
                  <a:pt x="185021" y="174015"/>
                </a:lnTo>
                <a:lnTo>
                  <a:pt x="196524" y="168994"/>
                </a:lnTo>
                <a:lnTo>
                  <a:pt x="208639" y="165293"/>
                </a:lnTo>
                <a:lnTo>
                  <a:pt x="221366" y="162911"/>
                </a:lnTo>
                <a:lnTo>
                  <a:pt x="234704" y="161849"/>
                </a:lnTo>
                <a:lnTo>
                  <a:pt x="238890" y="161788"/>
                </a:lnTo>
                <a:lnTo>
                  <a:pt x="251550" y="162473"/>
                </a:lnTo>
                <a:lnTo>
                  <a:pt x="264123" y="164528"/>
                </a:lnTo>
                <a:lnTo>
                  <a:pt x="280111" y="169189"/>
                </a:lnTo>
                <a:lnTo>
                  <a:pt x="291322" y="174201"/>
                </a:lnTo>
                <a:lnTo>
                  <a:pt x="299688" y="178809"/>
                </a:lnTo>
                <a:lnTo>
                  <a:pt x="304556" y="183149"/>
                </a:lnTo>
                <a:lnTo>
                  <a:pt x="307047" y="187828"/>
                </a:lnTo>
                <a:lnTo>
                  <a:pt x="307047" y="290291"/>
                </a:lnTo>
                <a:lnTo>
                  <a:pt x="298217" y="283640"/>
                </a:lnTo>
                <a:lnTo>
                  <a:pt x="287588" y="277356"/>
                </a:lnTo>
                <a:lnTo>
                  <a:pt x="275160" y="271440"/>
                </a:lnTo>
                <a:lnTo>
                  <a:pt x="268100" y="268553"/>
                </a:lnTo>
                <a:lnTo>
                  <a:pt x="256050" y="264421"/>
                </a:lnTo>
                <a:lnTo>
                  <a:pt x="243730" y="261405"/>
                </a:lnTo>
                <a:lnTo>
                  <a:pt x="231140" y="259507"/>
                </a:lnTo>
                <a:lnTo>
                  <a:pt x="218281" y="258725"/>
                </a:lnTo>
                <a:lnTo>
                  <a:pt x="215680" y="258703"/>
                </a:lnTo>
                <a:lnTo>
                  <a:pt x="202069" y="259158"/>
                </a:lnTo>
                <a:lnTo>
                  <a:pt x="189154" y="260523"/>
                </a:lnTo>
                <a:lnTo>
                  <a:pt x="176936" y="262799"/>
                </a:lnTo>
                <a:lnTo>
                  <a:pt x="165524" y="265949"/>
                </a:lnTo>
                <a:lnTo>
                  <a:pt x="152265" y="271480"/>
                </a:lnTo>
                <a:lnTo>
                  <a:pt x="141764" y="278661"/>
                </a:lnTo>
                <a:lnTo>
                  <a:pt x="134023" y="287493"/>
                </a:lnTo>
                <a:lnTo>
                  <a:pt x="129693" y="298045"/>
                </a:lnTo>
                <a:lnTo>
                  <a:pt x="129558" y="309958"/>
                </a:lnTo>
                <a:lnTo>
                  <a:pt x="133418" y="323540"/>
                </a:lnTo>
                <a:lnTo>
                  <a:pt x="142716" y="334787"/>
                </a:lnTo>
                <a:lnTo>
                  <a:pt x="152166" y="343410"/>
                </a:lnTo>
                <a:lnTo>
                  <a:pt x="162397" y="350919"/>
                </a:lnTo>
                <a:lnTo>
                  <a:pt x="173411" y="357314"/>
                </a:lnTo>
                <a:lnTo>
                  <a:pt x="180356" y="360599"/>
                </a:lnTo>
                <a:lnTo>
                  <a:pt x="192181" y="365076"/>
                </a:lnTo>
                <a:lnTo>
                  <a:pt x="204344" y="368486"/>
                </a:lnTo>
                <a:lnTo>
                  <a:pt x="216845" y="370832"/>
                </a:lnTo>
                <a:lnTo>
                  <a:pt x="229684" y="372112"/>
                </a:lnTo>
                <a:lnTo>
                  <a:pt x="238890" y="372374"/>
                </a:lnTo>
                <a:lnTo>
                  <a:pt x="253043" y="371863"/>
                </a:lnTo>
                <a:lnTo>
                  <a:pt x="266147" y="370330"/>
                </a:lnTo>
                <a:lnTo>
                  <a:pt x="278203" y="367775"/>
                </a:lnTo>
                <a:lnTo>
                  <a:pt x="289210" y="364198"/>
                </a:lnTo>
                <a:lnTo>
                  <a:pt x="303061" y="358097"/>
                </a:lnTo>
                <a:lnTo>
                  <a:pt x="314290" y="351972"/>
                </a:lnTo>
                <a:lnTo>
                  <a:pt x="323977" y="345394"/>
                </a:lnTo>
                <a:lnTo>
                  <a:pt x="336325" y="334858"/>
                </a:lnTo>
                <a:lnTo>
                  <a:pt x="344156" y="326360"/>
                </a:lnTo>
                <a:lnTo>
                  <a:pt x="349466" y="319086"/>
                </a:lnTo>
                <a:lnTo>
                  <a:pt x="351542" y="316218"/>
                </a:lnTo>
                <a:lnTo>
                  <a:pt x="352372" y="318935"/>
                </a:lnTo>
                <a:lnTo>
                  <a:pt x="354032" y="324369"/>
                </a:lnTo>
                <a:lnTo>
                  <a:pt x="355768" y="329804"/>
                </a:lnTo>
                <a:lnTo>
                  <a:pt x="358033" y="336861"/>
                </a:lnTo>
                <a:lnTo>
                  <a:pt x="360825" y="345541"/>
                </a:lnTo>
                <a:lnTo>
                  <a:pt x="364608" y="356993"/>
                </a:lnTo>
                <a:lnTo>
                  <a:pt x="368803" y="369312"/>
                </a:lnTo>
                <a:lnTo>
                  <a:pt x="370336" y="373732"/>
                </a:lnTo>
                <a:lnTo>
                  <a:pt x="374701" y="385815"/>
                </a:lnTo>
                <a:lnTo>
                  <a:pt x="379284" y="397608"/>
                </a:lnTo>
                <a:lnTo>
                  <a:pt x="381658" y="403396"/>
                </a:lnTo>
                <a:lnTo>
                  <a:pt x="372929" y="412300"/>
                </a:lnTo>
                <a:lnTo>
                  <a:pt x="363473" y="420444"/>
                </a:lnTo>
                <a:lnTo>
                  <a:pt x="353291" y="427829"/>
                </a:lnTo>
                <a:lnTo>
                  <a:pt x="342383" y="434455"/>
                </a:lnTo>
                <a:lnTo>
                  <a:pt x="330749" y="440321"/>
                </a:lnTo>
                <a:lnTo>
                  <a:pt x="318388" y="445428"/>
                </a:lnTo>
                <a:lnTo>
                  <a:pt x="313047" y="447324"/>
                </a:lnTo>
                <a:lnTo>
                  <a:pt x="301447" y="450917"/>
                </a:lnTo>
                <a:lnTo>
                  <a:pt x="289544" y="453979"/>
                </a:lnTo>
                <a:lnTo>
                  <a:pt x="277337" y="456512"/>
                </a:lnTo>
                <a:lnTo>
                  <a:pt x="264827" y="458515"/>
                </a:lnTo>
                <a:lnTo>
                  <a:pt x="252013" y="459987"/>
                </a:lnTo>
                <a:lnTo>
                  <a:pt x="238895" y="460930"/>
                </a:lnTo>
                <a:lnTo>
                  <a:pt x="225475" y="461343"/>
                </a:lnTo>
                <a:lnTo>
                  <a:pt x="221680" y="46136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757995" y="963636"/>
            <a:ext cx="333880" cy="447551"/>
          </a:xfrm>
          <a:custGeom>
            <a:avLst/>
            <a:gdLst/>
            <a:ahLst/>
            <a:cxnLst/>
            <a:rect l="l" t="t" r="r" b="b"/>
            <a:pathLst>
              <a:path w="333880" h="447551">
                <a:moveTo>
                  <a:pt x="0" y="0"/>
                </a:moveTo>
                <a:lnTo>
                  <a:pt x="333880" y="0"/>
                </a:lnTo>
                <a:lnTo>
                  <a:pt x="333880" y="114123"/>
                </a:lnTo>
                <a:lnTo>
                  <a:pt x="323988" y="106115"/>
                </a:lnTo>
                <a:lnTo>
                  <a:pt x="312869" y="99887"/>
                </a:lnTo>
                <a:lnTo>
                  <a:pt x="295850" y="93788"/>
                </a:lnTo>
                <a:lnTo>
                  <a:pt x="283601" y="90943"/>
                </a:lnTo>
                <a:lnTo>
                  <a:pt x="265855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1"/>
                </a:lnTo>
                <a:lnTo>
                  <a:pt x="227448" y="437747"/>
                </a:lnTo>
                <a:lnTo>
                  <a:pt x="234588" y="447551"/>
                </a:lnTo>
                <a:lnTo>
                  <a:pt x="97820" y="447551"/>
                </a:lnTo>
                <a:lnTo>
                  <a:pt x="109523" y="425376"/>
                </a:lnTo>
                <a:lnTo>
                  <a:pt x="112454" y="411222"/>
                </a:lnTo>
                <a:lnTo>
                  <a:pt x="113835" y="398607"/>
                </a:lnTo>
                <a:lnTo>
                  <a:pt x="114123" y="389583"/>
                </a:lnTo>
                <a:lnTo>
                  <a:pt x="114123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6" y="90157"/>
                </a:lnTo>
                <a:lnTo>
                  <a:pt x="42581" y="92610"/>
                </a:lnTo>
                <a:lnTo>
                  <a:pt x="30332" y="96285"/>
                </a:lnTo>
                <a:lnTo>
                  <a:pt x="14467" y="103423"/>
                </a:lnTo>
                <a:lnTo>
                  <a:pt x="3985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110428" y="963636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1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265778" y="963636"/>
            <a:ext cx="333880" cy="447551"/>
          </a:xfrm>
          <a:custGeom>
            <a:avLst/>
            <a:gdLst/>
            <a:ahLst/>
            <a:cxnLst/>
            <a:rect l="l" t="t" r="r" b="b"/>
            <a:pathLst>
              <a:path w="333880" h="447551">
                <a:moveTo>
                  <a:pt x="0" y="0"/>
                </a:moveTo>
                <a:lnTo>
                  <a:pt x="333880" y="0"/>
                </a:lnTo>
                <a:lnTo>
                  <a:pt x="333880" y="114123"/>
                </a:lnTo>
                <a:lnTo>
                  <a:pt x="323988" y="106115"/>
                </a:lnTo>
                <a:lnTo>
                  <a:pt x="312869" y="99887"/>
                </a:lnTo>
                <a:lnTo>
                  <a:pt x="295850" y="93788"/>
                </a:lnTo>
                <a:lnTo>
                  <a:pt x="283601" y="90943"/>
                </a:lnTo>
                <a:lnTo>
                  <a:pt x="265855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2"/>
                </a:lnTo>
                <a:lnTo>
                  <a:pt x="227448" y="437747"/>
                </a:lnTo>
                <a:lnTo>
                  <a:pt x="234587" y="447551"/>
                </a:lnTo>
                <a:lnTo>
                  <a:pt x="97820" y="447551"/>
                </a:lnTo>
                <a:lnTo>
                  <a:pt x="109523" y="425375"/>
                </a:lnTo>
                <a:lnTo>
                  <a:pt x="112454" y="411222"/>
                </a:lnTo>
                <a:lnTo>
                  <a:pt x="113835" y="398607"/>
                </a:lnTo>
                <a:lnTo>
                  <a:pt x="114123" y="389583"/>
                </a:lnTo>
                <a:lnTo>
                  <a:pt x="114123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6" y="90157"/>
                </a:lnTo>
                <a:lnTo>
                  <a:pt x="42581" y="92610"/>
                </a:lnTo>
                <a:lnTo>
                  <a:pt x="30332" y="96286"/>
                </a:lnTo>
                <a:lnTo>
                  <a:pt x="14467" y="103423"/>
                </a:lnTo>
                <a:lnTo>
                  <a:pt x="3985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618212" y="963636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1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780467" y="956730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6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2" y="310"/>
                </a:lnTo>
                <a:lnTo>
                  <a:pt x="250825" y="2792"/>
                </a:lnTo>
                <a:lnTo>
                  <a:pt x="275565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1" y="177521"/>
                </a:lnTo>
                <a:lnTo>
                  <a:pt x="418141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5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1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6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884854" y="1046172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1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5" y="101697"/>
                </a:lnTo>
                <a:lnTo>
                  <a:pt x="205092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4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2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5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3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9" y="70082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3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225233" y="963636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3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3" y="22213"/>
                </a:lnTo>
                <a:lnTo>
                  <a:pt x="351359" y="48552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2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624981" y="1323557"/>
            <a:ext cx="94537" cy="145145"/>
          </a:xfrm>
          <a:custGeom>
            <a:avLst/>
            <a:gdLst/>
            <a:ahLst/>
            <a:cxnLst/>
            <a:rect l="l" t="t" r="r" b="b"/>
            <a:pathLst>
              <a:path w="94537" h="145145">
                <a:moveTo>
                  <a:pt x="47324" y="94537"/>
                </a:moveTo>
                <a:lnTo>
                  <a:pt x="34324" y="92831"/>
                </a:lnTo>
                <a:lnTo>
                  <a:pt x="22694" y="87715"/>
                </a:lnTo>
                <a:lnTo>
                  <a:pt x="13925" y="80724"/>
                </a:lnTo>
                <a:lnTo>
                  <a:pt x="5866" y="70266"/>
                </a:lnTo>
                <a:lnTo>
                  <a:pt x="1237" y="58441"/>
                </a:lnTo>
                <a:lnTo>
                  <a:pt x="0" y="47325"/>
                </a:lnTo>
                <a:lnTo>
                  <a:pt x="1715" y="34339"/>
                </a:lnTo>
                <a:lnTo>
                  <a:pt x="6861" y="22720"/>
                </a:lnTo>
                <a:lnTo>
                  <a:pt x="13925" y="13925"/>
                </a:lnTo>
                <a:lnTo>
                  <a:pt x="24383" y="5866"/>
                </a:lnTo>
                <a:lnTo>
                  <a:pt x="36208" y="1237"/>
                </a:lnTo>
                <a:lnTo>
                  <a:pt x="47324" y="0"/>
                </a:lnTo>
                <a:lnTo>
                  <a:pt x="60839" y="1774"/>
                </a:lnTo>
                <a:lnTo>
                  <a:pt x="71973" y="7099"/>
                </a:lnTo>
                <a:lnTo>
                  <a:pt x="82431" y="17674"/>
                </a:lnTo>
                <a:lnTo>
                  <a:pt x="88652" y="29169"/>
                </a:lnTo>
                <a:lnTo>
                  <a:pt x="92771" y="43253"/>
                </a:lnTo>
                <a:lnTo>
                  <a:pt x="94376" y="55986"/>
                </a:lnTo>
                <a:lnTo>
                  <a:pt x="94537" y="61703"/>
                </a:lnTo>
                <a:lnTo>
                  <a:pt x="93800" y="74339"/>
                </a:lnTo>
                <a:lnTo>
                  <a:pt x="91591" y="86837"/>
                </a:lnTo>
                <a:lnTo>
                  <a:pt x="87909" y="99196"/>
                </a:lnTo>
                <a:lnTo>
                  <a:pt x="81774" y="112966"/>
                </a:lnTo>
                <a:lnTo>
                  <a:pt x="74744" y="123542"/>
                </a:lnTo>
                <a:lnTo>
                  <a:pt x="66232" y="132578"/>
                </a:lnTo>
                <a:lnTo>
                  <a:pt x="55822" y="139796"/>
                </a:lnTo>
                <a:lnTo>
                  <a:pt x="43797" y="143978"/>
                </a:lnTo>
                <a:lnTo>
                  <a:pt x="31927" y="145145"/>
                </a:lnTo>
                <a:lnTo>
                  <a:pt x="27926" y="145145"/>
                </a:lnTo>
                <a:lnTo>
                  <a:pt x="24153" y="144428"/>
                </a:lnTo>
                <a:lnTo>
                  <a:pt x="20605" y="142994"/>
                </a:lnTo>
                <a:lnTo>
                  <a:pt x="17057" y="141635"/>
                </a:lnTo>
                <a:lnTo>
                  <a:pt x="14491" y="139862"/>
                </a:lnTo>
                <a:lnTo>
                  <a:pt x="12906" y="137673"/>
                </a:lnTo>
                <a:lnTo>
                  <a:pt x="13925" y="136314"/>
                </a:lnTo>
                <a:lnTo>
                  <a:pt x="17020" y="138503"/>
                </a:lnTo>
                <a:lnTo>
                  <a:pt x="21171" y="139598"/>
                </a:lnTo>
                <a:lnTo>
                  <a:pt x="26379" y="139598"/>
                </a:lnTo>
                <a:lnTo>
                  <a:pt x="30078" y="139598"/>
                </a:lnTo>
                <a:lnTo>
                  <a:pt x="34380" y="138503"/>
                </a:lnTo>
                <a:lnTo>
                  <a:pt x="39286" y="136314"/>
                </a:lnTo>
                <a:lnTo>
                  <a:pt x="44268" y="134125"/>
                </a:lnTo>
                <a:lnTo>
                  <a:pt x="48532" y="130804"/>
                </a:lnTo>
                <a:lnTo>
                  <a:pt x="52080" y="126351"/>
                </a:lnTo>
                <a:lnTo>
                  <a:pt x="55703" y="121898"/>
                </a:lnTo>
                <a:lnTo>
                  <a:pt x="57514" y="116275"/>
                </a:lnTo>
                <a:lnTo>
                  <a:pt x="57514" y="109481"/>
                </a:lnTo>
                <a:lnTo>
                  <a:pt x="57514" y="106009"/>
                </a:lnTo>
                <a:lnTo>
                  <a:pt x="56571" y="102802"/>
                </a:lnTo>
                <a:lnTo>
                  <a:pt x="54684" y="99858"/>
                </a:lnTo>
                <a:lnTo>
                  <a:pt x="52872" y="96990"/>
                </a:lnTo>
                <a:lnTo>
                  <a:pt x="50419" y="95216"/>
                </a:lnTo>
                <a:lnTo>
                  <a:pt x="47324" y="94537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898053" y="956730"/>
            <a:ext cx="381657" cy="461363"/>
          </a:xfrm>
          <a:custGeom>
            <a:avLst/>
            <a:gdLst/>
            <a:ahLst/>
            <a:cxnLst/>
            <a:rect l="l" t="t" r="r" b="b"/>
            <a:pathLst>
              <a:path w="381657" h="461363">
                <a:moveTo>
                  <a:pt x="221680" y="461363"/>
                </a:moveTo>
                <a:lnTo>
                  <a:pt x="194851" y="460024"/>
                </a:lnTo>
                <a:lnTo>
                  <a:pt x="169453" y="456006"/>
                </a:lnTo>
                <a:lnTo>
                  <a:pt x="145487" y="449310"/>
                </a:lnTo>
                <a:lnTo>
                  <a:pt x="130313" y="443362"/>
                </a:lnTo>
                <a:lnTo>
                  <a:pt x="107217" y="431459"/>
                </a:lnTo>
                <a:lnTo>
                  <a:pt x="86140" y="417181"/>
                </a:lnTo>
                <a:lnTo>
                  <a:pt x="67083" y="400526"/>
                </a:lnTo>
                <a:lnTo>
                  <a:pt x="52021" y="383943"/>
                </a:lnTo>
                <a:lnTo>
                  <a:pt x="37148" y="363452"/>
                </a:lnTo>
                <a:lnTo>
                  <a:pt x="24641" y="341245"/>
                </a:lnTo>
                <a:lnTo>
                  <a:pt x="15510" y="320067"/>
                </a:lnTo>
                <a:lnTo>
                  <a:pt x="8052" y="296248"/>
                </a:lnTo>
                <a:lnTo>
                  <a:pt x="3017" y="271492"/>
                </a:lnTo>
                <a:lnTo>
                  <a:pt x="405" y="245798"/>
                </a:lnTo>
                <a:lnTo>
                  <a:pt x="0" y="230512"/>
                </a:lnTo>
                <a:lnTo>
                  <a:pt x="302" y="217277"/>
                </a:lnTo>
                <a:lnTo>
                  <a:pt x="2725" y="191509"/>
                </a:lnTo>
                <a:lnTo>
                  <a:pt x="7571" y="166680"/>
                </a:lnTo>
                <a:lnTo>
                  <a:pt x="14839" y="142787"/>
                </a:lnTo>
                <a:lnTo>
                  <a:pt x="25914" y="117178"/>
                </a:lnTo>
                <a:lnTo>
                  <a:pt x="38684" y="95154"/>
                </a:lnTo>
                <a:lnTo>
                  <a:pt x="53820" y="74885"/>
                </a:lnTo>
                <a:lnTo>
                  <a:pt x="69249" y="58363"/>
                </a:lnTo>
                <a:lnTo>
                  <a:pt x="88578" y="41981"/>
                </a:lnTo>
                <a:lnTo>
                  <a:pt x="109933" y="28061"/>
                </a:lnTo>
                <a:lnTo>
                  <a:pt x="130313" y="17888"/>
                </a:lnTo>
                <a:lnTo>
                  <a:pt x="153331" y="9459"/>
                </a:lnTo>
                <a:lnTo>
                  <a:pt x="177781" y="3692"/>
                </a:lnTo>
                <a:lnTo>
                  <a:pt x="203664" y="589"/>
                </a:lnTo>
                <a:lnTo>
                  <a:pt x="221680" y="0"/>
                </a:lnTo>
                <a:lnTo>
                  <a:pt x="235188" y="262"/>
                </a:lnTo>
                <a:lnTo>
                  <a:pt x="261293" y="2366"/>
                </a:lnTo>
                <a:lnTo>
                  <a:pt x="286184" y="6573"/>
                </a:lnTo>
                <a:lnTo>
                  <a:pt x="309860" y="12884"/>
                </a:lnTo>
                <a:lnTo>
                  <a:pt x="325737" y="18661"/>
                </a:lnTo>
                <a:lnTo>
                  <a:pt x="348928" y="30437"/>
                </a:lnTo>
                <a:lnTo>
                  <a:pt x="369200" y="45287"/>
                </a:lnTo>
                <a:lnTo>
                  <a:pt x="381657" y="57514"/>
                </a:lnTo>
                <a:lnTo>
                  <a:pt x="376966" y="69162"/>
                </a:lnTo>
                <a:lnTo>
                  <a:pt x="372491" y="81100"/>
                </a:lnTo>
                <a:lnTo>
                  <a:pt x="370336" y="87177"/>
                </a:lnTo>
                <a:lnTo>
                  <a:pt x="366014" y="99770"/>
                </a:lnTo>
                <a:lnTo>
                  <a:pt x="362102" y="111542"/>
                </a:lnTo>
                <a:lnTo>
                  <a:pt x="360826" y="115482"/>
                </a:lnTo>
                <a:lnTo>
                  <a:pt x="358033" y="124162"/>
                </a:lnTo>
                <a:lnTo>
                  <a:pt x="355768" y="131219"/>
                </a:lnTo>
                <a:lnTo>
                  <a:pt x="354032" y="136654"/>
                </a:lnTo>
                <a:lnTo>
                  <a:pt x="352372" y="142013"/>
                </a:lnTo>
                <a:lnTo>
                  <a:pt x="351541" y="144692"/>
                </a:lnTo>
                <a:lnTo>
                  <a:pt x="349466" y="141824"/>
                </a:lnTo>
                <a:lnTo>
                  <a:pt x="345315" y="136088"/>
                </a:lnTo>
                <a:lnTo>
                  <a:pt x="338085" y="127773"/>
                </a:lnTo>
                <a:lnTo>
                  <a:pt x="327751" y="118517"/>
                </a:lnTo>
                <a:lnTo>
                  <a:pt x="315948" y="109963"/>
                </a:lnTo>
                <a:lnTo>
                  <a:pt x="304967" y="103765"/>
                </a:lnTo>
                <a:lnTo>
                  <a:pt x="292444" y="98020"/>
                </a:lnTo>
                <a:lnTo>
                  <a:pt x="279392" y="93458"/>
                </a:lnTo>
                <a:lnTo>
                  <a:pt x="267445" y="90797"/>
                </a:lnTo>
                <a:lnTo>
                  <a:pt x="254450" y="89158"/>
                </a:lnTo>
                <a:lnTo>
                  <a:pt x="240405" y="88542"/>
                </a:lnTo>
                <a:lnTo>
                  <a:pt x="238890" y="88536"/>
                </a:lnTo>
                <a:lnTo>
                  <a:pt x="225748" y="89085"/>
                </a:lnTo>
                <a:lnTo>
                  <a:pt x="212968" y="90734"/>
                </a:lnTo>
                <a:lnTo>
                  <a:pt x="200548" y="93481"/>
                </a:lnTo>
                <a:lnTo>
                  <a:pt x="188490" y="97327"/>
                </a:lnTo>
                <a:lnTo>
                  <a:pt x="176793" y="102272"/>
                </a:lnTo>
                <a:lnTo>
                  <a:pt x="161596" y="110779"/>
                </a:lnTo>
                <a:lnTo>
                  <a:pt x="151460" y="118264"/>
                </a:lnTo>
                <a:lnTo>
                  <a:pt x="142136" y="126843"/>
                </a:lnTo>
                <a:lnTo>
                  <a:pt x="133625" y="136515"/>
                </a:lnTo>
                <a:lnTo>
                  <a:pt x="125925" y="147281"/>
                </a:lnTo>
                <a:lnTo>
                  <a:pt x="117777" y="161923"/>
                </a:lnTo>
                <a:lnTo>
                  <a:pt x="113287" y="172928"/>
                </a:lnTo>
                <a:lnTo>
                  <a:pt x="109710" y="184725"/>
                </a:lnTo>
                <a:lnTo>
                  <a:pt x="107048" y="197314"/>
                </a:lnTo>
                <a:lnTo>
                  <a:pt x="105299" y="210697"/>
                </a:lnTo>
                <a:lnTo>
                  <a:pt x="104465" y="224872"/>
                </a:lnTo>
                <a:lnTo>
                  <a:pt x="104387" y="230964"/>
                </a:lnTo>
                <a:lnTo>
                  <a:pt x="104792" y="244262"/>
                </a:lnTo>
                <a:lnTo>
                  <a:pt x="106006" y="256901"/>
                </a:lnTo>
                <a:lnTo>
                  <a:pt x="108009" y="268779"/>
                </a:lnTo>
                <a:lnTo>
                  <a:pt x="111317" y="281499"/>
                </a:lnTo>
                <a:lnTo>
                  <a:pt x="115569" y="293371"/>
                </a:lnTo>
                <a:lnTo>
                  <a:pt x="118765" y="300480"/>
                </a:lnTo>
                <a:lnTo>
                  <a:pt x="118462" y="286964"/>
                </a:lnTo>
                <a:lnTo>
                  <a:pt x="119233" y="273928"/>
                </a:lnTo>
                <a:lnTo>
                  <a:pt x="121076" y="261373"/>
                </a:lnTo>
                <a:lnTo>
                  <a:pt x="123994" y="249297"/>
                </a:lnTo>
                <a:lnTo>
                  <a:pt x="127985" y="237702"/>
                </a:lnTo>
                <a:lnTo>
                  <a:pt x="131219" y="230285"/>
                </a:lnTo>
                <a:lnTo>
                  <a:pt x="137470" y="218661"/>
                </a:lnTo>
                <a:lnTo>
                  <a:pt x="144689" y="207990"/>
                </a:lnTo>
                <a:lnTo>
                  <a:pt x="152878" y="198271"/>
                </a:lnTo>
                <a:lnTo>
                  <a:pt x="162035" y="189504"/>
                </a:lnTo>
                <a:lnTo>
                  <a:pt x="172162" y="181689"/>
                </a:lnTo>
                <a:lnTo>
                  <a:pt x="185021" y="174015"/>
                </a:lnTo>
                <a:lnTo>
                  <a:pt x="196524" y="168994"/>
                </a:lnTo>
                <a:lnTo>
                  <a:pt x="208639" y="165293"/>
                </a:lnTo>
                <a:lnTo>
                  <a:pt x="221366" y="162911"/>
                </a:lnTo>
                <a:lnTo>
                  <a:pt x="234704" y="161849"/>
                </a:lnTo>
                <a:lnTo>
                  <a:pt x="238890" y="161788"/>
                </a:lnTo>
                <a:lnTo>
                  <a:pt x="251551" y="162473"/>
                </a:lnTo>
                <a:lnTo>
                  <a:pt x="264123" y="164528"/>
                </a:lnTo>
                <a:lnTo>
                  <a:pt x="280111" y="169189"/>
                </a:lnTo>
                <a:lnTo>
                  <a:pt x="291323" y="174202"/>
                </a:lnTo>
                <a:lnTo>
                  <a:pt x="299688" y="178809"/>
                </a:lnTo>
                <a:lnTo>
                  <a:pt x="304556" y="183149"/>
                </a:lnTo>
                <a:lnTo>
                  <a:pt x="307047" y="187828"/>
                </a:lnTo>
                <a:lnTo>
                  <a:pt x="307047" y="290291"/>
                </a:lnTo>
                <a:lnTo>
                  <a:pt x="298217" y="283640"/>
                </a:lnTo>
                <a:lnTo>
                  <a:pt x="287588" y="277356"/>
                </a:lnTo>
                <a:lnTo>
                  <a:pt x="275160" y="271440"/>
                </a:lnTo>
                <a:lnTo>
                  <a:pt x="268100" y="268553"/>
                </a:lnTo>
                <a:lnTo>
                  <a:pt x="256050" y="264421"/>
                </a:lnTo>
                <a:lnTo>
                  <a:pt x="243730" y="261405"/>
                </a:lnTo>
                <a:lnTo>
                  <a:pt x="231141" y="259507"/>
                </a:lnTo>
                <a:lnTo>
                  <a:pt x="218282" y="258725"/>
                </a:lnTo>
                <a:lnTo>
                  <a:pt x="215680" y="258703"/>
                </a:lnTo>
                <a:lnTo>
                  <a:pt x="202068" y="259158"/>
                </a:lnTo>
                <a:lnTo>
                  <a:pt x="189154" y="260523"/>
                </a:lnTo>
                <a:lnTo>
                  <a:pt x="176936" y="262799"/>
                </a:lnTo>
                <a:lnTo>
                  <a:pt x="165524" y="265949"/>
                </a:lnTo>
                <a:lnTo>
                  <a:pt x="152265" y="271480"/>
                </a:lnTo>
                <a:lnTo>
                  <a:pt x="141764" y="278661"/>
                </a:lnTo>
                <a:lnTo>
                  <a:pt x="134023" y="287493"/>
                </a:lnTo>
                <a:lnTo>
                  <a:pt x="129693" y="298045"/>
                </a:lnTo>
                <a:lnTo>
                  <a:pt x="129558" y="309958"/>
                </a:lnTo>
                <a:lnTo>
                  <a:pt x="133419" y="323539"/>
                </a:lnTo>
                <a:lnTo>
                  <a:pt x="142716" y="334787"/>
                </a:lnTo>
                <a:lnTo>
                  <a:pt x="152165" y="343410"/>
                </a:lnTo>
                <a:lnTo>
                  <a:pt x="162397" y="350919"/>
                </a:lnTo>
                <a:lnTo>
                  <a:pt x="173411" y="357314"/>
                </a:lnTo>
                <a:lnTo>
                  <a:pt x="180356" y="360599"/>
                </a:lnTo>
                <a:lnTo>
                  <a:pt x="192181" y="365076"/>
                </a:lnTo>
                <a:lnTo>
                  <a:pt x="204344" y="368486"/>
                </a:lnTo>
                <a:lnTo>
                  <a:pt x="216845" y="370832"/>
                </a:lnTo>
                <a:lnTo>
                  <a:pt x="229684" y="372112"/>
                </a:lnTo>
                <a:lnTo>
                  <a:pt x="238890" y="372374"/>
                </a:lnTo>
                <a:lnTo>
                  <a:pt x="253043" y="371863"/>
                </a:lnTo>
                <a:lnTo>
                  <a:pt x="266147" y="370330"/>
                </a:lnTo>
                <a:lnTo>
                  <a:pt x="278203" y="367775"/>
                </a:lnTo>
                <a:lnTo>
                  <a:pt x="289210" y="364198"/>
                </a:lnTo>
                <a:lnTo>
                  <a:pt x="303061" y="358097"/>
                </a:lnTo>
                <a:lnTo>
                  <a:pt x="314290" y="351972"/>
                </a:lnTo>
                <a:lnTo>
                  <a:pt x="323977" y="345394"/>
                </a:lnTo>
                <a:lnTo>
                  <a:pt x="336324" y="334858"/>
                </a:lnTo>
                <a:lnTo>
                  <a:pt x="344156" y="326361"/>
                </a:lnTo>
                <a:lnTo>
                  <a:pt x="349466" y="319086"/>
                </a:lnTo>
                <a:lnTo>
                  <a:pt x="351541" y="316218"/>
                </a:lnTo>
                <a:lnTo>
                  <a:pt x="352372" y="318935"/>
                </a:lnTo>
                <a:lnTo>
                  <a:pt x="354032" y="324369"/>
                </a:lnTo>
                <a:lnTo>
                  <a:pt x="355768" y="329804"/>
                </a:lnTo>
                <a:lnTo>
                  <a:pt x="358033" y="336861"/>
                </a:lnTo>
                <a:lnTo>
                  <a:pt x="360826" y="345541"/>
                </a:lnTo>
                <a:lnTo>
                  <a:pt x="364608" y="356993"/>
                </a:lnTo>
                <a:lnTo>
                  <a:pt x="368803" y="369312"/>
                </a:lnTo>
                <a:lnTo>
                  <a:pt x="370336" y="373732"/>
                </a:lnTo>
                <a:lnTo>
                  <a:pt x="374701" y="385815"/>
                </a:lnTo>
                <a:lnTo>
                  <a:pt x="379284" y="397608"/>
                </a:lnTo>
                <a:lnTo>
                  <a:pt x="381657" y="403396"/>
                </a:lnTo>
                <a:lnTo>
                  <a:pt x="372928" y="412300"/>
                </a:lnTo>
                <a:lnTo>
                  <a:pt x="363473" y="420444"/>
                </a:lnTo>
                <a:lnTo>
                  <a:pt x="353291" y="427829"/>
                </a:lnTo>
                <a:lnTo>
                  <a:pt x="342383" y="434455"/>
                </a:lnTo>
                <a:lnTo>
                  <a:pt x="330749" y="440322"/>
                </a:lnTo>
                <a:lnTo>
                  <a:pt x="318388" y="445429"/>
                </a:lnTo>
                <a:lnTo>
                  <a:pt x="313048" y="447324"/>
                </a:lnTo>
                <a:lnTo>
                  <a:pt x="301448" y="450917"/>
                </a:lnTo>
                <a:lnTo>
                  <a:pt x="289544" y="453979"/>
                </a:lnTo>
                <a:lnTo>
                  <a:pt x="277337" y="456512"/>
                </a:lnTo>
                <a:lnTo>
                  <a:pt x="264827" y="458515"/>
                </a:lnTo>
                <a:lnTo>
                  <a:pt x="252013" y="459987"/>
                </a:lnTo>
                <a:lnTo>
                  <a:pt x="238896" y="460930"/>
                </a:lnTo>
                <a:lnTo>
                  <a:pt x="225475" y="461343"/>
                </a:lnTo>
                <a:lnTo>
                  <a:pt x="221680" y="46136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284384" y="956730"/>
            <a:ext cx="372374" cy="461363"/>
          </a:xfrm>
          <a:custGeom>
            <a:avLst/>
            <a:gdLst/>
            <a:ahLst/>
            <a:cxnLst/>
            <a:rect l="l" t="t" r="r" b="b"/>
            <a:pathLst>
              <a:path w="372374" h="461363">
                <a:moveTo>
                  <a:pt x="0" y="380752"/>
                </a:moveTo>
                <a:lnTo>
                  <a:pt x="490" y="367725"/>
                </a:lnTo>
                <a:lnTo>
                  <a:pt x="1961" y="354990"/>
                </a:lnTo>
                <a:lnTo>
                  <a:pt x="4414" y="342547"/>
                </a:lnTo>
                <a:lnTo>
                  <a:pt x="7847" y="330396"/>
                </a:lnTo>
                <a:lnTo>
                  <a:pt x="10642" y="322558"/>
                </a:lnTo>
                <a:lnTo>
                  <a:pt x="15636" y="310580"/>
                </a:lnTo>
                <a:lnTo>
                  <a:pt x="21216" y="299056"/>
                </a:lnTo>
                <a:lnTo>
                  <a:pt x="27382" y="287984"/>
                </a:lnTo>
                <a:lnTo>
                  <a:pt x="34133" y="277365"/>
                </a:lnTo>
                <a:lnTo>
                  <a:pt x="37928" y="271949"/>
                </a:lnTo>
                <a:lnTo>
                  <a:pt x="45899" y="261471"/>
                </a:lnTo>
                <a:lnTo>
                  <a:pt x="54120" y="251563"/>
                </a:lnTo>
                <a:lnTo>
                  <a:pt x="62588" y="242227"/>
                </a:lnTo>
                <a:lnTo>
                  <a:pt x="71305" y="233462"/>
                </a:lnTo>
                <a:lnTo>
                  <a:pt x="83962" y="221860"/>
                </a:lnTo>
                <a:lnTo>
                  <a:pt x="93879" y="213482"/>
                </a:lnTo>
                <a:lnTo>
                  <a:pt x="103457" y="206057"/>
                </a:lnTo>
                <a:lnTo>
                  <a:pt x="109482" y="201754"/>
                </a:lnTo>
                <a:lnTo>
                  <a:pt x="44494" y="64873"/>
                </a:lnTo>
                <a:lnTo>
                  <a:pt x="38772" y="53816"/>
                </a:lnTo>
                <a:lnTo>
                  <a:pt x="32249" y="42941"/>
                </a:lnTo>
                <a:lnTo>
                  <a:pt x="24927" y="32248"/>
                </a:lnTo>
                <a:lnTo>
                  <a:pt x="23775" y="30682"/>
                </a:lnTo>
                <a:lnTo>
                  <a:pt x="14635" y="19413"/>
                </a:lnTo>
                <a:lnTo>
                  <a:pt x="5689" y="10922"/>
                </a:lnTo>
                <a:lnTo>
                  <a:pt x="0" y="6906"/>
                </a:lnTo>
                <a:lnTo>
                  <a:pt x="156241" y="6906"/>
                </a:lnTo>
                <a:lnTo>
                  <a:pt x="152844" y="11585"/>
                </a:lnTo>
                <a:lnTo>
                  <a:pt x="152391" y="19435"/>
                </a:lnTo>
                <a:lnTo>
                  <a:pt x="154882" y="30455"/>
                </a:lnTo>
                <a:lnTo>
                  <a:pt x="158089" y="42159"/>
                </a:lnTo>
                <a:lnTo>
                  <a:pt x="162448" y="54143"/>
                </a:lnTo>
                <a:lnTo>
                  <a:pt x="166996" y="64421"/>
                </a:lnTo>
                <a:lnTo>
                  <a:pt x="172384" y="75893"/>
                </a:lnTo>
                <a:lnTo>
                  <a:pt x="177788" y="87365"/>
                </a:lnTo>
                <a:lnTo>
                  <a:pt x="183209" y="98837"/>
                </a:lnTo>
                <a:lnTo>
                  <a:pt x="188646" y="110309"/>
                </a:lnTo>
                <a:lnTo>
                  <a:pt x="194101" y="121781"/>
                </a:lnTo>
                <a:lnTo>
                  <a:pt x="199571" y="133254"/>
                </a:lnTo>
                <a:lnTo>
                  <a:pt x="205059" y="144726"/>
                </a:lnTo>
                <a:lnTo>
                  <a:pt x="210563" y="156198"/>
                </a:lnTo>
                <a:lnTo>
                  <a:pt x="211944" y="159071"/>
                </a:lnTo>
                <a:lnTo>
                  <a:pt x="217526" y="170690"/>
                </a:lnTo>
                <a:lnTo>
                  <a:pt x="223078" y="182265"/>
                </a:lnTo>
                <a:lnTo>
                  <a:pt x="228599" y="193795"/>
                </a:lnTo>
                <a:lnTo>
                  <a:pt x="234089" y="205280"/>
                </a:lnTo>
                <a:lnTo>
                  <a:pt x="239548" y="216721"/>
                </a:lnTo>
                <a:lnTo>
                  <a:pt x="244976" y="228118"/>
                </a:lnTo>
                <a:lnTo>
                  <a:pt x="250374" y="239470"/>
                </a:lnTo>
                <a:lnTo>
                  <a:pt x="255741" y="250777"/>
                </a:lnTo>
                <a:lnTo>
                  <a:pt x="256439" y="252249"/>
                </a:lnTo>
                <a:lnTo>
                  <a:pt x="261876" y="241834"/>
                </a:lnTo>
                <a:lnTo>
                  <a:pt x="266773" y="229677"/>
                </a:lnTo>
                <a:lnTo>
                  <a:pt x="272183" y="212067"/>
                </a:lnTo>
                <a:lnTo>
                  <a:pt x="275083" y="199683"/>
                </a:lnTo>
                <a:lnTo>
                  <a:pt x="277044" y="188960"/>
                </a:lnTo>
                <a:lnTo>
                  <a:pt x="278892" y="175703"/>
                </a:lnTo>
                <a:lnTo>
                  <a:pt x="279898" y="163164"/>
                </a:lnTo>
                <a:lnTo>
                  <a:pt x="280101" y="154882"/>
                </a:lnTo>
                <a:lnTo>
                  <a:pt x="279526" y="142553"/>
                </a:lnTo>
                <a:lnTo>
                  <a:pt x="277801" y="129979"/>
                </a:lnTo>
                <a:lnTo>
                  <a:pt x="274927" y="117160"/>
                </a:lnTo>
                <a:lnTo>
                  <a:pt x="270966" y="104309"/>
                </a:lnTo>
                <a:lnTo>
                  <a:pt x="266303" y="92486"/>
                </a:lnTo>
                <a:lnTo>
                  <a:pt x="260790" y="81145"/>
                </a:lnTo>
                <a:lnTo>
                  <a:pt x="252947" y="68152"/>
                </a:lnTo>
                <a:lnTo>
                  <a:pt x="245203" y="58143"/>
                </a:lnTo>
                <a:lnTo>
                  <a:pt x="237871" y="50608"/>
                </a:lnTo>
                <a:lnTo>
                  <a:pt x="227230" y="42513"/>
                </a:lnTo>
                <a:lnTo>
                  <a:pt x="215786" y="37402"/>
                </a:lnTo>
                <a:lnTo>
                  <a:pt x="210585" y="36116"/>
                </a:lnTo>
                <a:lnTo>
                  <a:pt x="210585" y="33852"/>
                </a:lnTo>
                <a:lnTo>
                  <a:pt x="222253" y="31128"/>
                </a:lnTo>
                <a:lnTo>
                  <a:pt x="234436" y="28157"/>
                </a:lnTo>
                <a:lnTo>
                  <a:pt x="247134" y="24936"/>
                </a:lnTo>
                <a:lnTo>
                  <a:pt x="254627" y="22983"/>
                </a:lnTo>
                <a:lnTo>
                  <a:pt x="267138" y="19631"/>
                </a:lnTo>
                <a:lnTo>
                  <a:pt x="279473" y="16327"/>
                </a:lnTo>
                <a:lnTo>
                  <a:pt x="291630" y="13072"/>
                </a:lnTo>
                <a:lnTo>
                  <a:pt x="300707" y="10642"/>
                </a:lnTo>
                <a:lnTo>
                  <a:pt x="314420" y="6944"/>
                </a:lnTo>
                <a:lnTo>
                  <a:pt x="326744" y="3523"/>
                </a:lnTo>
                <a:lnTo>
                  <a:pt x="337679" y="380"/>
                </a:lnTo>
                <a:lnTo>
                  <a:pt x="338974" y="0"/>
                </a:lnTo>
                <a:lnTo>
                  <a:pt x="345164" y="0"/>
                </a:lnTo>
                <a:lnTo>
                  <a:pt x="355844" y="12567"/>
                </a:lnTo>
                <a:lnTo>
                  <a:pt x="361238" y="22954"/>
                </a:lnTo>
                <a:lnTo>
                  <a:pt x="365678" y="35120"/>
                </a:lnTo>
                <a:lnTo>
                  <a:pt x="367958" y="43588"/>
                </a:lnTo>
                <a:lnTo>
                  <a:pt x="370448" y="56200"/>
                </a:lnTo>
                <a:lnTo>
                  <a:pt x="371920" y="68811"/>
                </a:lnTo>
                <a:lnTo>
                  <a:pt x="372374" y="80724"/>
                </a:lnTo>
                <a:lnTo>
                  <a:pt x="371885" y="93743"/>
                </a:lnTo>
                <a:lnTo>
                  <a:pt x="370418" y="106476"/>
                </a:lnTo>
                <a:lnTo>
                  <a:pt x="367972" y="118924"/>
                </a:lnTo>
                <a:lnTo>
                  <a:pt x="364548" y="131087"/>
                </a:lnTo>
                <a:lnTo>
                  <a:pt x="361505" y="139597"/>
                </a:lnTo>
                <a:lnTo>
                  <a:pt x="356484" y="151488"/>
                </a:lnTo>
                <a:lnTo>
                  <a:pt x="350865" y="162962"/>
                </a:lnTo>
                <a:lnTo>
                  <a:pt x="344648" y="174019"/>
                </a:lnTo>
                <a:lnTo>
                  <a:pt x="337833" y="184660"/>
                </a:lnTo>
                <a:lnTo>
                  <a:pt x="325384" y="201335"/>
                </a:lnTo>
                <a:lnTo>
                  <a:pt x="317102" y="211208"/>
                </a:lnTo>
                <a:lnTo>
                  <a:pt x="308579" y="220505"/>
                </a:lnTo>
                <a:lnTo>
                  <a:pt x="299817" y="229227"/>
                </a:lnTo>
                <a:lnTo>
                  <a:pt x="286339" y="241377"/>
                </a:lnTo>
                <a:lnTo>
                  <a:pt x="276354" y="249716"/>
                </a:lnTo>
                <a:lnTo>
                  <a:pt x="266789" y="257113"/>
                </a:lnTo>
                <a:lnTo>
                  <a:pt x="260628" y="261533"/>
                </a:lnTo>
                <a:lnTo>
                  <a:pt x="264760" y="270254"/>
                </a:lnTo>
                <a:lnTo>
                  <a:pt x="269704" y="280663"/>
                </a:lnTo>
                <a:lnTo>
                  <a:pt x="275462" y="292762"/>
                </a:lnTo>
                <a:lnTo>
                  <a:pt x="282033" y="306548"/>
                </a:lnTo>
                <a:lnTo>
                  <a:pt x="283837" y="310330"/>
                </a:lnTo>
                <a:lnTo>
                  <a:pt x="288071" y="319184"/>
                </a:lnTo>
                <a:lnTo>
                  <a:pt x="292679" y="328836"/>
                </a:lnTo>
                <a:lnTo>
                  <a:pt x="297659" y="339285"/>
                </a:lnTo>
                <a:lnTo>
                  <a:pt x="303013" y="350533"/>
                </a:lnTo>
                <a:lnTo>
                  <a:pt x="308739" y="362578"/>
                </a:lnTo>
                <a:lnTo>
                  <a:pt x="314839" y="375422"/>
                </a:lnTo>
                <a:lnTo>
                  <a:pt x="321312" y="389063"/>
                </a:lnTo>
                <a:lnTo>
                  <a:pt x="325049" y="396942"/>
                </a:lnTo>
                <a:lnTo>
                  <a:pt x="330799" y="407899"/>
                </a:lnTo>
                <a:lnTo>
                  <a:pt x="337336" y="418763"/>
                </a:lnTo>
                <a:lnTo>
                  <a:pt x="344659" y="429534"/>
                </a:lnTo>
                <a:lnTo>
                  <a:pt x="345654" y="430908"/>
                </a:lnTo>
                <a:lnTo>
                  <a:pt x="354885" y="442114"/>
                </a:lnTo>
                <a:lnTo>
                  <a:pt x="363889" y="450529"/>
                </a:lnTo>
                <a:lnTo>
                  <a:pt x="369544" y="454457"/>
                </a:lnTo>
                <a:lnTo>
                  <a:pt x="213755" y="454457"/>
                </a:lnTo>
                <a:lnTo>
                  <a:pt x="216850" y="449853"/>
                </a:lnTo>
                <a:lnTo>
                  <a:pt x="217076" y="441927"/>
                </a:lnTo>
                <a:lnTo>
                  <a:pt x="214435" y="430681"/>
                </a:lnTo>
                <a:lnTo>
                  <a:pt x="211188" y="418774"/>
                </a:lnTo>
                <a:lnTo>
                  <a:pt x="206834" y="406812"/>
                </a:lnTo>
                <a:lnTo>
                  <a:pt x="202207" y="396489"/>
                </a:lnTo>
                <a:lnTo>
                  <a:pt x="114576" y="211944"/>
                </a:lnTo>
                <a:lnTo>
                  <a:pt x="109347" y="222461"/>
                </a:lnTo>
                <a:lnTo>
                  <a:pt x="104632" y="234716"/>
                </a:lnTo>
                <a:lnTo>
                  <a:pt x="99495" y="252151"/>
                </a:lnTo>
                <a:lnTo>
                  <a:pt x="96679" y="264553"/>
                </a:lnTo>
                <a:lnTo>
                  <a:pt x="94990" y="273874"/>
                </a:lnTo>
                <a:lnTo>
                  <a:pt x="93290" y="287014"/>
                </a:lnTo>
                <a:lnTo>
                  <a:pt x="92408" y="299540"/>
                </a:lnTo>
                <a:lnTo>
                  <a:pt x="92272" y="306481"/>
                </a:lnTo>
                <a:lnTo>
                  <a:pt x="92847" y="318810"/>
                </a:lnTo>
                <a:lnTo>
                  <a:pt x="94572" y="331384"/>
                </a:lnTo>
                <a:lnTo>
                  <a:pt x="97447" y="344202"/>
                </a:lnTo>
                <a:lnTo>
                  <a:pt x="101396" y="357033"/>
                </a:lnTo>
                <a:lnTo>
                  <a:pt x="106044" y="368862"/>
                </a:lnTo>
                <a:lnTo>
                  <a:pt x="111537" y="380233"/>
                </a:lnTo>
                <a:lnTo>
                  <a:pt x="119427" y="393304"/>
                </a:lnTo>
                <a:lnTo>
                  <a:pt x="127195" y="403298"/>
                </a:lnTo>
                <a:lnTo>
                  <a:pt x="134616" y="410868"/>
                </a:lnTo>
                <a:lnTo>
                  <a:pt x="145457" y="418922"/>
                </a:lnTo>
                <a:lnTo>
                  <a:pt x="156839" y="424000"/>
                </a:lnTo>
                <a:lnTo>
                  <a:pt x="161788" y="425247"/>
                </a:lnTo>
                <a:lnTo>
                  <a:pt x="161788" y="427511"/>
                </a:lnTo>
                <a:lnTo>
                  <a:pt x="150256" y="430241"/>
                </a:lnTo>
                <a:lnTo>
                  <a:pt x="138095" y="433204"/>
                </a:lnTo>
                <a:lnTo>
                  <a:pt x="125307" y="436401"/>
                </a:lnTo>
                <a:lnTo>
                  <a:pt x="117973" y="438267"/>
                </a:lnTo>
                <a:lnTo>
                  <a:pt x="105428" y="441458"/>
                </a:lnTo>
                <a:lnTo>
                  <a:pt x="93072" y="444680"/>
                </a:lnTo>
                <a:lnTo>
                  <a:pt x="80907" y="447935"/>
                </a:lnTo>
                <a:lnTo>
                  <a:pt x="71553" y="450494"/>
                </a:lnTo>
                <a:lnTo>
                  <a:pt x="57885" y="454319"/>
                </a:lnTo>
                <a:lnTo>
                  <a:pt x="45587" y="457818"/>
                </a:lnTo>
                <a:lnTo>
                  <a:pt x="34657" y="460993"/>
                </a:lnTo>
                <a:lnTo>
                  <a:pt x="33399" y="461363"/>
                </a:lnTo>
                <a:lnTo>
                  <a:pt x="27512" y="461363"/>
                </a:lnTo>
                <a:lnTo>
                  <a:pt x="22002" y="457212"/>
                </a:lnTo>
                <a:lnTo>
                  <a:pt x="16869" y="448909"/>
                </a:lnTo>
                <a:lnTo>
                  <a:pt x="11518" y="438482"/>
                </a:lnTo>
                <a:lnTo>
                  <a:pt x="7020" y="426347"/>
                </a:lnTo>
                <a:lnTo>
                  <a:pt x="4641" y="417888"/>
                </a:lnTo>
                <a:lnTo>
                  <a:pt x="2026" y="405286"/>
                </a:lnTo>
                <a:lnTo>
                  <a:pt x="479" y="392684"/>
                </a:lnTo>
                <a:lnTo>
                  <a:pt x="0" y="380752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670675" y="963636"/>
            <a:ext cx="362637" cy="447551"/>
          </a:xfrm>
          <a:custGeom>
            <a:avLst/>
            <a:gdLst/>
            <a:ahLst/>
            <a:cxnLst/>
            <a:rect l="l" t="t" r="r" b="b"/>
            <a:pathLst>
              <a:path w="362637" h="447551">
                <a:moveTo>
                  <a:pt x="136767" y="447551"/>
                </a:moveTo>
                <a:lnTo>
                  <a:pt x="0" y="447551"/>
                </a:lnTo>
                <a:lnTo>
                  <a:pt x="6727" y="438666"/>
                </a:lnTo>
                <a:lnTo>
                  <a:pt x="11677" y="425285"/>
                </a:lnTo>
                <a:lnTo>
                  <a:pt x="12001" y="424001"/>
                </a:lnTo>
                <a:lnTo>
                  <a:pt x="14533" y="411502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0" y="0"/>
                </a:lnTo>
                <a:lnTo>
                  <a:pt x="136767" y="0"/>
                </a:lnTo>
                <a:lnTo>
                  <a:pt x="130140" y="8908"/>
                </a:lnTo>
                <a:lnTo>
                  <a:pt x="125162" y="22245"/>
                </a:lnTo>
                <a:lnTo>
                  <a:pt x="122247" y="36170"/>
                </a:lnTo>
                <a:lnTo>
                  <a:pt x="120866" y="48811"/>
                </a:lnTo>
                <a:lnTo>
                  <a:pt x="120577" y="57967"/>
                </a:lnTo>
                <a:lnTo>
                  <a:pt x="120577" y="178092"/>
                </a:lnTo>
                <a:lnTo>
                  <a:pt x="242060" y="178092"/>
                </a:lnTo>
                <a:lnTo>
                  <a:pt x="242060" y="57514"/>
                </a:lnTo>
                <a:lnTo>
                  <a:pt x="241483" y="44646"/>
                </a:lnTo>
                <a:lnTo>
                  <a:pt x="239752" y="32089"/>
                </a:lnTo>
                <a:lnTo>
                  <a:pt x="237871" y="23549"/>
                </a:lnTo>
                <a:lnTo>
                  <a:pt x="233009" y="9860"/>
                </a:lnTo>
                <a:lnTo>
                  <a:pt x="226474" y="562"/>
                </a:lnTo>
                <a:lnTo>
                  <a:pt x="225870" y="0"/>
                </a:lnTo>
                <a:lnTo>
                  <a:pt x="362637" y="0"/>
                </a:lnTo>
                <a:lnTo>
                  <a:pt x="350935" y="22185"/>
                </a:lnTo>
                <a:lnTo>
                  <a:pt x="346727" y="48821"/>
                </a:lnTo>
                <a:lnTo>
                  <a:pt x="346447" y="57967"/>
                </a:lnTo>
                <a:lnTo>
                  <a:pt x="346447" y="389583"/>
                </a:lnTo>
                <a:lnTo>
                  <a:pt x="348665" y="414848"/>
                </a:lnTo>
                <a:lnTo>
                  <a:pt x="355357" y="437576"/>
                </a:lnTo>
                <a:lnTo>
                  <a:pt x="362637" y="447551"/>
                </a:lnTo>
                <a:lnTo>
                  <a:pt x="225870" y="447551"/>
                </a:lnTo>
                <a:lnTo>
                  <a:pt x="232541" y="438666"/>
                </a:lnTo>
                <a:lnTo>
                  <a:pt x="237539" y="425285"/>
                </a:lnTo>
                <a:lnTo>
                  <a:pt x="240403" y="411502"/>
                </a:lnTo>
                <a:lnTo>
                  <a:pt x="241781" y="398879"/>
                </a:lnTo>
                <a:lnTo>
                  <a:pt x="242060" y="390036"/>
                </a:lnTo>
                <a:lnTo>
                  <a:pt x="242060" y="261647"/>
                </a:lnTo>
                <a:lnTo>
                  <a:pt x="120577" y="261647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5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051860" y="963636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1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207209" y="963636"/>
            <a:ext cx="370562" cy="447551"/>
          </a:xfrm>
          <a:custGeom>
            <a:avLst/>
            <a:gdLst/>
            <a:ahLst/>
            <a:cxnLst/>
            <a:rect l="l" t="t" r="r" b="b"/>
            <a:pathLst>
              <a:path w="370562" h="447551">
                <a:moveTo>
                  <a:pt x="16190" y="57514"/>
                </a:moveTo>
                <a:lnTo>
                  <a:pt x="15613" y="44646"/>
                </a:lnTo>
                <a:lnTo>
                  <a:pt x="13882" y="32089"/>
                </a:lnTo>
                <a:lnTo>
                  <a:pt x="12001" y="2354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lnTo>
                  <a:pt x="218397" y="0"/>
                </a:lnTo>
                <a:lnTo>
                  <a:pt x="231136" y="547"/>
                </a:lnTo>
                <a:lnTo>
                  <a:pt x="243726" y="2191"/>
                </a:lnTo>
                <a:lnTo>
                  <a:pt x="256166" y="4930"/>
                </a:lnTo>
                <a:lnTo>
                  <a:pt x="264703" y="7472"/>
                </a:lnTo>
                <a:lnTo>
                  <a:pt x="276840" y="12038"/>
                </a:lnTo>
                <a:lnTo>
                  <a:pt x="288279" y="17661"/>
                </a:lnTo>
                <a:lnTo>
                  <a:pt x="299018" y="24340"/>
                </a:lnTo>
                <a:lnTo>
                  <a:pt x="305575" y="29210"/>
                </a:lnTo>
                <a:lnTo>
                  <a:pt x="315130" y="37755"/>
                </a:lnTo>
                <a:lnTo>
                  <a:pt x="323514" y="47295"/>
                </a:lnTo>
                <a:lnTo>
                  <a:pt x="330728" y="57827"/>
                </a:lnTo>
                <a:lnTo>
                  <a:pt x="334333" y="64307"/>
                </a:lnTo>
                <a:lnTo>
                  <a:pt x="339204" y="75573"/>
                </a:lnTo>
                <a:lnTo>
                  <a:pt x="342596" y="87641"/>
                </a:lnTo>
                <a:lnTo>
                  <a:pt x="344509" y="100511"/>
                </a:lnTo>
                <a:lnTo>
                  <a:pt x="344975" y="111293"/>
                </a:lnTo>
                <a:lnTo>
                  <a:pt x="344221" y="124746"/>
                </a:lnTo>
                <a:lnTo>
                  <a:pt x="341960" y="137536"/>
                </a:lnTo>
                <a:lnTo>
                  <a:pt x="338192" y="149664"/>
                </a:lnTo>
                <a:lnTo>
                  <a:pt x="332917" y="161129"/>
                </a:lnTo>
                <a:lnTo>
                  <a:pt x="326181" y="171865"/>
                </a:lnTo>
                <a:lnTo>
                  <a:pt x="317925" y="182016"/>
                </a:lnTo>
                <a:lnTo>
                  <a:pt x="308639" y="190798"/>
                </a:lnTo>
                <a:lnTo>
                  <a:pt x="298323" y="198208"/>
                </a:lnTo>
                <a:lnTo>
                  <a:pt x="286976" y="204249"/>
                </a:lnTo>
                <a:lnTo>
                  <a:pt x="276818" y="208208"/>
                </a:lnTo>
                <a:lnTo>
                  <a:pt x="289085" y="209134"/>
                </a:lnTo>
                <a:lnTo>
                  <a:pt x="301636" y="211912"/>
                </a:lnTo>
                <a:lnTo>
                  <a:pt x="319592" y="219105"/>
                </a:lnTo>
                <a:lnTo>
                  <a:pt x="330351" y="225941"/>
                </a:lnTo>
                <a:lnTo>
                  <a:pt x="347021" y="241676"/>
                </a:lnTo>
                <a:lnTo>
                  <a:pt x="354268" y="252011"/>
                </a:lnTo>
                <a:lnTo>
                  <a:pt x="360490" y="263895"/>
                </a:lnTo>
                <a:lnTo>
                  <a:pt x="365594" y="277678"/>
                </a:lnTo>
                <a:lnTo>
                  <a:pt x="370009" y="302690"/>
                </a:lnTo>
                <a:lnTo>
                  <a:pt x="370562" y="316784"/>
                </a:lnTo>
                <a:lnTo>
                  <a:pt x="369897" y="329614"/>
                </a:lnTo>
                <a:lnTo>
                  <a:pt x="367901" y="342153"/>
                </a:lnTo>
                <a:lnTo>
                  <a:pt x="364574" y="354401"/>
                </a:lnTo>
                <a:lnTo>
                  <a:pt x="359916" y="366358"/>
                </a:lnTo>
                <a:lnTo>
                  <a:pt x="353928" y="378024"/>
                </a:lnTo>
                <a:lnTo>
                  <a:pt x="345629" y="390496"/>
                </a:lnTo>
                <a:lnTo>
                  <a:pt x="328559" y="408417"/>
                </a:lnTo>
                <a:lnTo>
                  <a:pt x="318307" y="416367"/>
                </a:lnTo>
                <a:lnTo>
                  <a:pt x="306911" y="423645"/>
                </a:lnTo>
                <a:lnTo>
                  <a:pt x="286782" y="433565"/>
                </a:lnTo>
                <a:lnTo>
                  <a:pt x="264329" y="440785"/>
                </a:lnTo>
                <a:lnTo>
                  <a:pt x="252064" y="443423"/>
                </a:lnTo>
                <a:lnTo>
                  <a:pt x="239108" y="445412"/>
                </a:lnTo>
                <a:lnTo>
                  <a:pt x="225461" y="446753"/>
                </a:lnTo>
                <a:lnTo>
                  <a:pt x="211121" y="447446"/>
                </a:lnTo>
                <a:lnTo>
                  <a:pt x="202660" y="447551"/>
                </a:lnTo>
                <a:lnTo>
                  <a:pt x="0" y="447551"/>
                </a:lnTo>
                <a:lnTo>
                  <a:pt x="6727" y="438666"/>
                </a:lnTo>
                <a:lnTo>
                  <a:pt x="11677" y="425285"/>
                </a:lnTo>
                <a:lnTo>
                  <a:pt x="12001" y="424001"/>
                </a:lnTo>
                <a:lnTo>
                  <a:pt x="14533" y="411502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327786" y="1217358"/>
            <a:ext cx="145598" cy="106651"/>
          </a:xfrm>
          <a:custGeom>
            <a:avLst/>
            <a:gdLst/>
            <a:ahLst/>
            <a:cxnLst/>
            <a:rect l="l" t="t" r="r" b="b"/>
            <a:pathLst>
              <a:path w="145598" h="106651">
                <a:moveTo>
                  <a:pt x="79705" y="0"/>
                </a:moveTo>
                <a:lnTo>
                  <a:pt x="0" y="0"/>
                </a:lnTo>
                <a:lnTo>
                  <a:pt x="0" y="106651"/>
                </a:lnTo>
                <a:lnTo>
                  <a:pt x="79705" y="106651"/>
                </a:lnTo>
                <a:lnTo>
                  <a:pt x="95264" y="105750"/>
                </a:lnTo>
                <a:lnTo>
                  <a:pt x="108635" y="103049"/>
                </a:lnTo>
                <a:lnTo>
                  <a:pt x="119819" y="98547"/>
                </a:lnTo>
                <a:lnTo>
                  <a:pt x="128815" y="92244"/>
                </a:lnTo>
                <a:lnTo>
                  <a:pt x="138011" y="81237"/>
                </a:lnTo>
                <a:lnTo>
                  <a:pt x="143265" y="69687"/>
                </a:lnTo>
                <a:lnTo>
                  <a:pt x="145508" y="56719"/>
                </a:lnTo>
                <a:lnTo>
                  <a:pt x="145598" y="53325"/>
                </a:lnTo>
                <a:lnTo>
                  <a:pt x="144108" y="39859"/>
                </a:lnTo>
                <a:lnTo>
                  <a:pt x="139638" y="27925"/>
                </a:lnTo>
                <a:lnTo>
                  <a:pt x="132187" y="17524"/>
                </a:lnTo>
                <a:lnTo>
                  <a:pt x="121002" y="8628"/>
                </a:lnTo>
                <a:lnTo>
                  <a:pt x="110063" y="3977"/>
                </a:lnTo>
                <a:lnTo>
                  <a:pt x="96931" y="1105"/>
                </a:lnTo>
                <a:lnTo>
                  <a:pt x="81605" y="11"/>
                </a:lnTo>
                <a:lnTo>
                  <a:pt x="79705" y="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327786" y="1050814"/>
            <a:ext cx="118652" cy="83554"/>
          </a:xfrm>
          <a:custGeom>
            <a:avLst/>
            <a:gdLst/>
            <a:ahLst/>
            <a:cxnLst/>
            <a:rect l="l" t="t" r="r" b="b"/>
            <a:pathLst>
              <a:path w="118652" h="83554">
                <a:moveTo>
                  <a:pt x="0" y="0"/>
                </a:moveTo>
                <a:lnTo>
                  <a:pt x="0" y="83554"/>
                </a:lnTo>
                <a:lnTo>
                  <a:pt x="74157" y="83554"/>
                </a:lnTo>
                <a:lnTo>
                  <a:pt x="87490" y="81846"/>
                </a:lnTo>
                <a:lnTo>
                  <a:pt x="99052" y="76721"/>
                </a:lnTo>
                <a:lnTo>
                  <a:pt x="105858" y="71327"/>
                </a:lnTo>
                <a:lnTo>
                  <a:pt x="113960" y="60835"/>
                </a:lnTo>
                <a:lnTo>
                  <a:pt x="118082" y="48829"/>
                </a:lnTo>
                <a:lnTo>
                  <a:pt x="118652" y="41777"/>
                </a:lnTo>
                <a:lnTo>
                  <a:pt x="116649" y="28992"/>
                </a:lnTo>
                <a:lnTo>
                  <a:pt x="110640" y="17697"/>
                </a:lnTo>
                <a:lnTo>
                  <a:pt x="105858" y="12340"/>
                </a:lnTo>
                <a:lnTo>
                  <a:pt x="95507" y="4846"/>
                </a:lnTo>
                <a:lnTo>
                  <a:pt x="83388" y="792"/>
                </a:lnTo>
                <a:lnTo>
                  <a:pt x="741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596277" y="963636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751626" y="963636"/>
            <a:ext cx="333879" cy="447551"/>
          </a:xfrm>
          <a:custGeom>
            <a:avLst/>
            <a:gdLst/>
            <a:ahLst/>
            <a:cxnLst/>
            <a:rect l="l" t="t" r="r" b="b"/>
            <a:pathLst>
              <a:path w="333879" h="447551">
                <a:moveTo>
                  <a:pt x="0" y="0"/>
                </a:moveTo>
                <a:lnTo>
                  <a:pt x="333879" y="0"/>
                </a:lnTo>
                <a:lnTo>
                  <a:pt x="333879" y="114123"/>
                </a:lnTo>
                <a:lnTo>
                  <a:pt x="323988" y="106114"/>
                </a:lnTo>
                <a:lnTo>
                  <a:pt x="312869" y="99887"/>
                </a:lnTo>
                <a:lnTo>
                  <a:pt x="295850" y="93788"/>
                </a:lnTo>
                <a:lnTo>
                  <a:pt x="283601" y="90943"/>
                </a:lnTo>
                <a:lnTo>
                  <a:pt x="265856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1"/>
                </a:lnTo>
                <a:lnTo>
                  <a:pt x="227448" y="437747"/>
                </a:lnTo>
                <a:lnTo>
                  <a:pt x="234588" y="447551"/>
                </a:lnTo>
                <a:lnTo>
                  <a:pt x="97820" y="447551"/>
                </a:lnTo>
                <a:lnTo>
                  <a:pt x="109523" y="425376"/>
                </a:lnTo>
                <a:lnTo>
                  <a:pt x="112454" y="411222"/>
                </a:lnTo>
                <a:lnTo>
                  <a:pt x="113834" y="398607"/>
                </a:lnTo>
                <a:lnTo>
                  <a:pt x="114123" y="389583"/>
                </a:lnTo>
                <a:lnTo>
                  <a:pt x="114123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7" y="90157"/>
                </a:lnTo>
                <a:lnTo>
                  <a:pt x="42580" y="92610"/>
                </a:lnTo>
                <a:lnTo>
                  <a:pt x="30332" y="96285"/>
                </a:lnTo>
                <a:lnTo>
                  <a:pt x="14467" y="103423"/>
                </a:lnTo>
                <a:lnTo>
                  <a:pt x="3984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104060" y="963636"/>
            <a:ext cx="136767" cy="447551"/>
          </a:xfrm>
          <a:custGeom>
            <a:avLst/>
            <a:gdLst/>
            <a:ahLst/>
            <a:cxnLst/>
            <a:rect l="l" t="t" r="r" b="b"/>
            <a:pathLst>
              <a:path w="136767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36767" y="0"/>
                </a:lnTo>
                <a:lnTo>
                  <a:pt x="125098" y="22274"/>
                </a:lnTo>
                <a:lnTo>
                  <a:pt x="120855" y="48541"/>
                </a:lnTo>
                <a:lnTo>
                  <a:pt x="120577" y="57514"/>
                </a:lnTo>
                <a:lnTo>
                  <a:pt x="120577" y="390036"/>
                </a:lnTo>
                <a:lnTo>
                  <a:pt x="122884" y="415332"/>
                </a:lnTo>
                <a:lnTo>
                  <a:pt x="129628" y="437747"/>
                </a:lnTo>
                <a:lnTo>
                  <a:pt x="136767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0266315" y="956730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4" y="82776"/>
                </a:lnTo>
                <a:lnTo>
                  <a:pt x="49816" y="67477"/>
                </a:lnTo>
                <a:lnTo>
                  <a:pt x="66934" y="49100"/>
                </a:lnTo>
                <a:lnTo>
                  <a:pt x="86839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20" y="106"/>
                </a:lnTo>
                <a:lnTo>
                  <a:pt x="209680" y="0"/>
                </a:lnTo>
                <a:lnTo>
                  <a:pt x="223933" y="310"/>
                </a:lnTo>
                <a:lnTo>
                  <a:pt x="250825" y="2792"/>
                </a:lnTo>
                <a:lnTo>
                  <a:pt x="275566" y="7755"/>
                </a:lnTo>
                <a:lnTo>
                  <a:pt x="298155" y="15201"/>
                </a:lnTo>
                <a:lnTo>
                  <a:pt x="316441" y="23750"/>
                </a:lnTo>
                <a:lnTo>
                  <a:pt x="338339" y="37507"/>
                </a:lnTo>
                <a:lnTo>
                  <a:pt x="357438" y="53975"/>
                </a:lnTo>
                <a:lnTo>
                  <a:pt x="369431" y="67477"/>
                </a:lnTo>
                <a:lnTo>
                  <a:pt x="383713" y="87926"/>
                </a:lnTo>
                <a:lnTo>
                  <a:pt x="395539" y="110320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0" y="177521"/>
                </a:lnTo>
                <a:lnTo>
                  <a:pt x="418140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6" y="403515"/>
                </a:lnTo>
                <a:lnTo>
                  <a:pt x="342748" y="420548"/>
                </a:lnTo>
                <a:lnTo>
                  <a:pt x="321462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80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7" y="446216"/>
                </a:lnTo>
                <a:lnTo>
                  <a:pt x="103022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6" y="393998"/>
                </a:lnTo>
                <a:lnTo>
                  <a:pt x="35499" y="373484"/>
                </a:lnTo>
                <a:lnTo>
                  <a:pt x="23626" y="351104"/>
                </a:lnTo>
                <a:lnTo>
                  <a:pt x="14198" y="326857"/>
                </a:lnTo>
                <a:lnTo>
                  <a:pt x="9033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0370703" y="1046172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0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7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7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1" y="127513"/>
                </a:lnTo>
                <a:lnTo>
                  <a:pt x="209212" y="114389"/>
                </a:lnTo>
                <a:lnTo>
                  <a:pt x="207495" y="101697"/>
                </a:lnTo>
                <a:lnTo>
                  <a:pt x="205092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4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7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1" y="3025"/>
                </a:lnTo>
                <a:lnTo>
                  <a:pt x="119000" y="749"/>
                </a:lnTo>
                <a:lnTo>
                  <a:pt x="104839" y="0"/>
                </a:lnTo>
                <a:lnTo>
                  <a:pt x="90562" y="776"/>
                </a:lnTo>
                <a:lnTo>
                  <a:pt x="77386" y="3107"/>
                </a:lnTo>
                <a:lnTo>
                  <a:pt x="65310" y="6992"/>
                </a:lnTo>
                <a:lnTo>
                  <a:pt x="54335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4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8" y="70082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3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711081" y="963636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4" y="22214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1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1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2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1242928" y="956730"/>
            <a:ext cx="351995" cy="454457"/>
          </a:xfrm>
          <a:custGeom>
            <a:avLst/>
            <a:gdLst/>
            <a:ahLst/>
            <a:cxnLst/>
            <a:rect l="l" t="t" r="r" b="b"/>
            <a:pathLst>
              <a:path w="351995" h="454457">
                <a:moveTo>
                  <a:pt x="32494" y="454457"/>
                </a:moveTo>
                <a:lnTo>
                  <a:pt x="24362" y="429157"/>
                </a:lnTo>
                <a:lnTo>
                  <a:pt x="17421" y="405083"/>
                </a:lnTo>
                <a:lnTo>
                  <a:pt x="11317" y="380288"/>
                </a:lnTo>
                <a:lnTo>
                  <a:pt x="6605" y="355390"/>
                </a:lnTo>
                <a:lnTo>
                  <a:pt x="3510" y="332974"/>
                </a:lnTo>
                <a:lnTo>
                  <a:pt x="1383" y="309248"/>
                </a:lnTo>
                <a:lnTo>
                  <a:pt x="229" y="283577"/>
                </a:lnTo>
                <a:lnTo>
                  <a:pt x="0" y="264817"/>
                </a:lnTo>
                <a:lnTo>
                  <a:pt x="265" y="252250"/>
                </a:lnTo>
                <a:lnTo>
                  <a:pt x="2388" y="227080"/>
                </a:lnTo>
                <a:lnTo>
                  <a:pt x="6634" y="201860"/>
                </a:lnTo>
                <a:lnTo>
                  <a:pt x="13172" y="176120"/>
                </a:lnTo>
                <a:lnTo>
                  <a:pt x="21567" y="152052"/>
                </a:lnTo>
                <a:lnTo>
                  <a:pt x="31994" y="128927"/>
                </a:lnTo>
                <a:lnTo>
                  <a:pt x="45361" y="105349"/>
                </a:lnTo>
                <a:lnTo>
                  <a:pt x="60106" y="84547"/>
                </a:lnTo>
                <a:lnTo>
                  <a:pt x="76803" y="65447"/>
                </a:lnTo>
                <a:lnTo>
                  <a:pt x="95537" y="48034"/>
                </a:lnTo>
                <a:lnTo>
                  <a:pt x="115977" y="33162"/>
                </a:lnTo>
                <a:lnTo>
                  <a:pt x="138357" y="20722"/>
                </a:lnTo>
                <a:lnTo>
                  <a:pt x="162616" y="10828"/>
                </a:lnTo>
                <a:lnTo>
                  <a:pt x="186656" y="4457"/>
                </a:lnTo>
                <a:lnTo>
                  <a:pt x="212160" y="868"/>
                </a:lnTo>
                <a:lnTo>
                  <a:pt x="233343" y="0"/>
                </a:lnTo>
                <a:lnTo>
                  <a:pt x="246149" y="427"/>
                </a:lnTo>
                <a:lnTo>
                  <a:pt x="271285" y="3849"/>
                </a:lnTo>
                <a:lnTo>
                  <a:pt x="288814" y="8430"/>
                </a:lnTo>
                <a:lnTo>
                  <a:pt x="311703" y="18261"/>
                </a:lnTo>
                <a:lnTo>
                  <a:pt x="324602" y="27029"/>
                </a:lnTo>
                <a:lnTo>
                  <a:pt x="335805" y="40758"/>
                </a:lnTo>
                <a:lnTo>
                  <a:pt x="335805" y="396489"/>
                </a:lnTo>
                <a:lnTo>
                  <a:pt x="336374" y="409148"/>
                </a:lnTo>
                <a:lnTo>
                  <a:pt x="338082" y="421745"/>
                </a:lnTo>
                <a:lnTo>
                  <a:pt x="339993" y="430681"/>
                </a:lnTo>
                <a:lnTo>
                  <a:pt x="344813" y="444504"/>
                </a:lnTo>
                <a:lnTo>
                  <a:pt x="351279" y="453796"/>
                </a:lnTo>
                <a:lnTo>
                  <a:pt x="351995" y="454457"/>
                </a:lnTo>
                <a:lnTo>
                  <a:pt x="215227" y="454457"/>
                </a:lnTo>
                <a:lnTo>
                  <a:pt x="221955" y="445572"/>
                </a:lnTo>
                <a:lnTo>
                  <a:pt x="226905" y="432191"/>
                </a:lnTo>
                <a:lnTo>
                  <a:pt x="229760" y="418409"/>
                </a:lnTo>
                <a:lnTo>
                  <a:pt x="231139" y="405785"/>
                </a:lnTo>
                <a:lnTo>
                  <a:pt x="231417" y="396942"/>
                </a:lnTo>
                <a:lnTo>
                  <a:pt x="231417" y="320860"/>
                </a:lnTo>
                <a:lnTo>
                  <a:pt x="107217" y="320860"/>
                </a:lnTo>
                <a:lnTo>
                  <a:pt x="109193" y="334124"/>
                </a:lnTo>
                <a:lnTo>
                  <a:pt x="111648" y="346995"/>
                </a:lnTo>
                <a:lnTo>
                  <a:pt x="114583" y="359471"/>
                </a:lnTo>
                <a:lnTo>
                  <a:pt x="117998" y="371553"/>
                </a:lnTo>
                <a:lnTo>
                  <a:pt x="121892" y="383241"/>
                </a:lnTo>
                <a:lnTo>
                  <a:pt x="125672" y="393093"/>
                </a:lnTo>
                <a:lnTo>
                  <a:pt x="130775" y="404666"/>
                </a:lnTo>
                <a:lnTo>
                  <a:pt x="136416" y="415992"/>
                </a:lnTo>
                <a:lnTo>
                  <a:pt x="142597" y="427069"/>
                </a:lnTo>
                <a:lnTo>
                  <a:pt x="149317" y="437900"/>
                </a:lnTo>
                <a:lnTo>
                  <a:pt x="156576" y="448482"/>
                </a:lnTo>
                <a:lnTo>
                  <a:pt x="160996" y="454457"/>
                </a:lnTo>
                <a:lnTo>
                  <a:pt x="32494" y="454457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1350599" y="1052286"/>
            <a:ext cx="124200" cy="137220"/>
          </a:xfrm>
          <a:custGeom>
            <a:avLst/>
            <a:gdLst/>
            <a:ahLst/>
            <a:cxnLst/>
            <a:rect l="l" t="t" r="r" b="b"/>
            <a:pathLst>
              <a:path w="124200" h="137220">
                <a:moveTo>
                  <a:pt x="0" y="137220"/>
                </a:moveTo>
                <a:lnTo>
                  <a:pt x="123747" y="137220"/>
                </a:lnTo>
                <a:lnTo>
                  <a:pt x="124200" y="0"/>
                </a:lnTo>
                <a:lnTo>
                  <a:pt x="110280" y="697"/>
                </a:lnTo>
                <a:lnTo>
                  <a:pt x="97328" y="2790"/>
                </a:lnTo>
                <a:lnTo>
                  <a:pt x="85343" y="6277"/>
                </a:lnTo>
                <a:lnTo>
                  <a:pt x="74326" y="11160"/>
                </a:lnTo>
                <a:lnTo>
                  <a:pt x="61038" y="19524"/>
                </a:lnTo>
                <a:lnTo>
                  <a:pt x="51213" y="27564"/>
                </a:lnTo>
                <a:lnTo>
                  <a:pt x="42304" y="36686"/>
                </a:lnTo>
                <a:lnTo>
                  <a:pt x="35210" y="45626"/>
                </a:lnTo>
                <a:lnTo>
                  <a:pt x="28117" y="56266"/>
                </a:lnTo>
                <a:lnTo>
                  <a:pt x="21850" y="67326"/>
                </a:lnTo>
                <a:lnTo>
                  <a:pt x="16410" y="78807"/>
                </a:lnTo>
                <a:lnTo>
                  <a:pt x="12001" y="90121"/>
                </a:lnTo>
                <a:lnTo>
                  <a:pt x="7947" y="102559"/>
                </a:lnTo>
                <a:lnTo>
                  <a:pt x="4543" y="114904"/>
                </a:lnTo>
                <a:lnTo>
                  <a:pt x="1788" y="127156"/>
                </a:lnTo>
                <a:lnTo>
                  <a:pt x="0" y="13722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1608860" y="963636"/>
            <a:ext cx="367279" cy="447551"/>
          </a:xfrm>
          <a:custGeom>
            <a:avLst/>
            <a:gdLst/>
            <a:ahLst/>
            <a:cxnLst/>
            <a:rect l="l" t="t" r="r" b="b"/>
            <a:pathLst>
              <a:path w="367279" h="447551">
                <a:moveTo>
                  <a:pt x="0" y="0"/>
                </a:moveTo>
                <a:lnTo>
                  <a:pt x="120577" y="0"/>
                </a:lnTo>
                <a:lnTo>
                  <a:pt x="246702" y="235606"/>
                </a:lnTo>
                <a:lnTo>
                  <a:pt x="246702" y="57967"/>
                </a:lnTo>
                <a:lnTo>
                  <a:pt x="246132" y="45151"/>
                </a:lnTo>
                <a:lnTo>
                  <a:pt x="244424" y="32580"/>
                </a:lnTo>
                <a:lnTo>
                  <a:pt x="242513" y="23775"/>
                </a:lnTo>
                <a:lnTo>
                  <a:pt x="237694" y="10009"/>
                </a:lnTo>
                <a:lnTo>
                  <a:pt x="231227" y="670"/>
                </a:lnTo>
                <a:lnTo>
                  <a:pt x="230512" y="0"/>
                </a:lnTo>
                <a:lnTo>
                  <a:pt x="367279" y="0"/>
                </a:lnTo>
                <a:lnTo>
                  <a:pt x="355514" y="22213"/>
                </a:lnTo>
                <a:lnTo>
                  <a:pt x="351359" y="48551"/>
                </a:lnTo>
                <a:lnTo>
                  <a:pt x="351089" y="57514"/>
                </a:lnTo>
                <a:lnTo>
                  <a:pt x="351089" y="390036"/>
                </a:lnTo>
                <a:lnTo>
                  <a:pt x="353336" y="415341"/>
                </a:lnTo>
                <a:lnTo>
                  <a:pt x="360042" y="437725"/>
                </a:lnTo>
                <a:lnTo>
                  <a:pt x="367279" y="447551"/>
                </a:lnTo>
                <a:lnTo>
                  <a:pt x="246702" y="447551"/>
                </a:lnTo>
                <a:lnTo>
                  <a:pt x="120577" y="211944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1" y="446890"/>
                </a:lnTo>
                <a:lnTo>
                  <a:pt x="136767" y="447551"/>
                </a:lnTo>
                <a:lnTo>
                  <a:pt x="0" y="447551"/>
                </a:lnTo>
                <a:lnTo>
                  <a:pt x="11677" y="425285"/>
                </a:lnTo>
                <a:lnTo>
                  <a:pt x="15911" y="398879"/>
                </a:lnTo>
                <a:lnTo>
                  <a:pt x="16189" y="390036"/>
                </a:lnTo>
                <a:lnTo>
                  <a:pt x="16189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1994682" y="963636"/>
            <a:ext cx="354259" cy="447551"/>
          </a:xfrm>
          <a:custGeom>
            <a:avLst/>
            <a:gdLst/>
            <a:ahLst/>
            <a:cxnLst/>
            <a:rect l="l" t="t" r="r" b="b"/>
            <a:pathLst>
              <a:path w="354259" h="447551">
                <a:moveTo>
                  <a:pt x="0" y="447551"/>
                </a:moveTo>
                <a:lnTo>
                  <a:pt x="11615" y="425315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lnTo>
                  <a:pt x="13912" y="32580"/>
                </a:lnTo>
                <a:lnTo>
                  <a:pt x="7238" y="10009"/>
                </a:lnTo>
                <a:lnTo>
                  <a:pt x="0" y="0"/>
                </a:lnTo>
                <a:lnTo>
                  <a:pt x="152618" y="0"/>
                </a:lnTo>
                <a:lnTo>
                  <a:pt x="179660" y="1457"/>
                </a:lnTo>
                <a:lnTo>
                  <a:pt x="204934" y="5829"/>
                </a:lnTo>
                <a:lnTo>
                  <a:pt x="228439" y="13116"/>
                </a:lnTo>
                <a:lnTo>
                  <a:pt x="249357" y="22755"/>
                </a:lnTo>
                <a:lnTo>
                  <a:pt x="271012" y="36406"/>
                </a:lnTo>
                <a:lnTo>
                  <a:pt x="290304" y="52865"/>
                </a:lnTo>
                <a:lnTo>
                  <a:pt x="300933" y="64307"/>
                </a:lnTo>
                <a:lnTo>
                  <a:pt x="315955" y="84244"/>
                </a:lnTo>
                <a:lnTo>
                  <a:pt x="328558" y="106226"/>
                </a:lnTo>
                <a:lnTo>
                  <a:pt x="338741" y="130253"/>
                </a:lnTo>
                <a:lnTo>
                  <a:pt x="344168" y="147218"/>
                </a:lnTo>
                <a:lnTo>
                  <a:pt x="349734" y="171458"/>
                </a:lnTo>
                <a:lnTo>
                  <a:pt x="353097" y="196826"/>
                </a:lnTo>
                <a:lnTo>
                  <a:pt x="354258" y="223322"/>
                </a:lnTo>
                <a:lnTo>
                  <a:pt x="354259" y="224058"/>
                </a:lnTo>
                <a:lnTo>
                  <a:pt x="353981" y="237409"/>
                </a:lnTo>
                <a:lnTo>
                  <a:pt x="351756" y="263313"/>
                </a:lnTo>
                <a:lnTo>
                  <a:pt x="347307" y="288149"/>
                </a:lnTo>
                <a:lnTo>
                  <a:pt x="340634" y="311920"/>
                </a:lnTo>
                <a:lnTo>
                  <a:pt x="330881" y="336547"/>
                </a:lnTo>
                <a:lnTo>
                  <a:pt x="318783" y="358951"/>
                </a:lnTo>
                <a:lnTo>
                  <a:pt x="304265" y="379354"/>
                </a:lnTo>
                <a:lnTo>
                  <a:pt x="292304" y="392763"/>
                </a:lnTo>
                <a:lnTo>
                  <a:pt x="273275" y="409508"/>
                </a:lnTo>
                <a:lnTo>
                  <a:pt x="251884" y="423492"/>
                </a:lnTo>
                <a:lnTo>
                  <a:pt x="237644" y="430681"/>
                </a:lnTo>
                <a:lnTo>
                  <a:pt x="214864" y="439119"/>
                </a:lnTo>
                <a:lnTo>
                  <a:pt x="190315" y="444660"/>
                </a:lnTo>
                <a:lnTo>
                  <a:pt x="163996" y="447304"/>
                </a:lnTo>
                <a:lnTo>
                  <a:pt x="152618" y="447551"/>
                </a:lnTo>
                <a:lnTo>
                  <a:pt x="0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2115260" y="1051833"/>
            <a:ext cx="129407" cy="271270"/>
          </a:xfrm>
          <a:custGeom>
            <a:avLst/>
            <a:gdLst/>
            <a:ahLst/>
            <a:cxnLst/>
            <a:rect l="l" t="t" r="r" b="b"/>
            <a:pathLst>
              <a:path w="129407" h="271270">
                <a:moveTo>
                  <a:pt x="0" y="271270"/>
                </a:moveTo>
                <a:lnTo>
                  <a:pt x="41777" y="271270"/>
                </a:lnTo>
                <a:lnTo>
                  <a:pt x="54378" y="270044"/>
                </a:lnTo>
                <a:lnTo>
                  <a:pt x="66438" y="266366"/>
                </a:lnTo>
                <a:lnTo>
                  <a:pt x="77956" y="260235"/>
                </a:lnTo>
                <a:lnTo>
                  <a:pt x="85253" y="254853"/>
                </a:lnTo>
                <a:lnTo>
                  <a:pt x="93816" y="246767"/>
                </a:lnTo>
                <a:lnTo>
                  <a:pt x="101574" y="237299"/>
                </a:lnTo>
                <a:lnTo>
                  <a:pt x="108528" y="226449"/>
                </a:lnTo>
                <a:lnTo>
                  <a:pt x="114678" y="214216"/>
                </a:lnTo>
                <a:lnTo>
                  <a:pt x="121136" y="197065"/>
                </a:lnTo>
                <a:lnTo>
                  <a:pt x="124247" y="185473"/>
                </a:lnTo>
                <a:lnTo>
                  <a:pt x="126628" y="173205"/>
                </a:lnTo>
                <a:lnTo>
                  <a:pt x="128278" y="160260"/>
                </a:lnTo>
                <a:lnTo>
                  <a:pt x="129197" y="146640"/>
                </a:lnTo>
                <a:lnTo>
                  <a:pt x="129407" y="135861"/>
                </a:lnTo>
                <a:lnTo>
                  <a:pt x="129047" y="121637"/>
                </a:lnTo>
                <a:lnTo>
                  <a:pt x="127964" y="108121"/>
                </a:lnTo>
                <a:lnTo>
                  <a:pt x="126159" y="95313"/>
                </a:lnTo>
                <a:lnTo>
                  <a:pt x="123633" y="83214"/>
                </a:lnTo>
                <a:lnTo>
                  <a:pt x="120384" y="71823"/>
                </a:lnTo>
                <a:lnTo>
                  <a:pt x="117294" y="63288"/>
                </a:lnTo>
                <a:lnTo>
                  <a:pt x="111523" y="50366"/>
                </a:lnTo>
                <a:lnTo>
                  <a:pt x="104947" y="38849"/>
                </a:lnTo>
                <a:lnTo>
                  <a:pt x="97567" y="28736"/>
                </a:lnTo>
                <a:lnTo>
                  <a:pt x="89383" y="20028"/>
                </a:lnTo>
                <a:lnTo>
                  <a:pt x="74091" y="8669"/>
                </a:lnTo>
                <a:lnTo>
                  <a:pt x="62388" y="3375"/>
                </a:lnTo>
                <a:lnTo>
                  <a:pt x="50144" y="532"/>
                </a:lnTo>
                <a:lnTo>
                  <a:pt x="41777" y="0"/>
                </a:lnTo>
                <a:lnTo>
                  <a:pt x="0" y="0"/>
                </a:lnTo>
                <a:lnTo>
                  <a:pt x="0" y="271270"/>
                </a:lnTo>
                <a:close/>
              </a:path>
            </a:pathLst>
          </a:custGeom>
          <a:solidFill>
            <a:srgbClr val="DBAE5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106687" y="1652956"/>
            <a:ext cx="349164" cy="447551"/>
          </a:xfrm>
          <a:custGeom>
            <a:avLst/>
            <a:gdLst/>
            <a:ahLst/>
            <a:cxnLst/>
            <a:rect l="l" t="t" r="r" b="b"/>
            <a:pathLst>
              <a:path w="349164" h="447551">
                <a:moveTo>
                  <a:pt x="16190" y="57967"/>
                </a:moveTo>
                <a:lnTo>
                  <a:pt x="15620" y="45151"/>
                </a:lnTo>
                <a:lnTo>
                  <a:pt x="13912" y="32580"/>
                </a:lnTo>
                <a:lnTo>
                  <a:pt x="12001" y="23775"/>
                </a:lnTo>
                <a:lnTo>
                  <a:pt x="7238" y="10009"/>
                </a:lnTo>
                <a:lnTo>
                  <a:pt x="725" y="670"/>
                </a:lnTo>
                <a:lnTo>
                  <a:pt x="0" y="0"/>
                </a:lnTo>
                <a:lnTo>
                  <a:pt x="193829" y="0"/>
                </a:lnTo>
                <a:lnTo>
                  <a:pt x="206340" y="471"/>
                </a:lnTo>
                <a:lnTo>
                  <a:pt x="218862" y="1886"/>
                </a:lnTo>
                <a:lnTo>
                  <a:pt x="231397" y="4244"/>
                </a:lnTo>
                <a:lnTo>
                  <a:pt x="243943" y="7546"/>
                </a:lnTo>
                <a:lnTo>
                  <a:pt x="260758" y="13522"/>
                </a:lnTo>
                <a:lnTo>
                  <a:pt x="272297" y="18878"/>
                </a:lnTo>
                <a:lnTo>
                  <a:pt x="283357" y="25127"/>
                </a:lnTo>
                <a:lnTo>
                  <a:pt x="293938" y="32267"/>
                </a:lnTo>
                <a:lnTo>
                  <a:pt x="308693" y="44618"/>
                </a:lnTo>
                <a:lnTo>
                  <a:pt x="317376" y="53841"/>
                </a:lnTo>
                <a:lnTo>
                  <a:pt x="325171" y="63896"/>
                </a:lnTo>
                <a:lnTo>
                  <a:pt x="332078" y="74785"/>
                </a:lnTo>
                <a:lnTo>
                  <a:pt x="340409" y="92083"/>
                </a:lnTo>
                <a:lnTo>
                  <a:pt x="344251" y="103795"/>
                </a:lnTo>
                <a:lnTo>
                  <a:pt x="346991" y="116199"/>
                </a:lnTo>
                <a:lnTo>
                  <a:pt x="348629" y="129296"/>
                </a:lnTo>
                <a:lnTo>
                  <a:pt x="349164" y="142881"/>
                </a:lnTo>
                <a:lnTo>
                  <a:pt x="348570" y="157019"/>
                </a:lnTo>
                <a:lnTo>
                  <a:pt x="346789" y="170426"/>
                </a:lnTo>
                <a:lnTo>
                  <a:pt x="343819" y="183100"/>
                </a:lnTo>
                <a:lnTo>
                  <a:pt x="339662" y="195043"/>
                </a:lnTo>
                <a:lnTo>
                  <a:pt x="334317" y="206253"/>
                </a:lnTo>
                <a:lnTo>
                  <a:pt x="327784" y="216731"/>
                </a:lnTo>
                <a:lnTo>
                  <a:pt x="314297" y="232718"/>
                </a:lnTo>
                <a:lnTo>
                  <a:pt x="304950" y="241326"/>
                </a:lnTo>
                <a:lnTo>
                  <a:pt x="294859" y="248976"/>
                </a:lnTo>
                <a:lnTo>
                  <a:pt x="284022" y="255667"/>
                </a:lnTo>
                <a:lnTo>
                  <a:pt x="272440" y="261400"/>
                </a:lnTo>
                <a:lnTo>
                  <a:pt x="260113" y="266175"/>
                </a:lnTo>
                <a:lnTo>
                  <a:pt x="255533" y="267647"/>
                </a:lnTo>
                <a:lnTo>
                  <a:pt x="281913" y="337616"/>
                </a:lnTo>
                <a:lnTo>
                  <a:pt x="287632" y="352349"/>
                </a:lnTo>
                <a:lnTo>
                  <a:pt x="293226" y="365959"/>
                </a:lnTo>
                <a:lnTo>
                  <a:pt x="298696" y="378447"/>
                </a:lnTo>
                <a:lnTo>
                  <a:pt x="304041" y="389812"/>
                </a:lnTo>
                <a:lnTo>
                  <a:pt x="309261" y="400054"/>
                </a:lnTo>
                <a:lnTo>
                  <a:pt x="314357" y="409173"/>
                </a:lnTo>
                <a:lnTo>
                  <a:pt x="318029" y="415170"/>
                </a:lnTo>
                <a:lnTo>
                  <a:pt x="327393" y="428518"/>
                </a:lnTo>
                <a:lnTo>
                  <a:pt x="336134" y="438619"/>
                </a:lnTo>
                <a:lnTo>
                  <a:pt x="344252" y="445473"/>
                </a:lnTo>
                <a:lnTo>
                  <a:pt x="347806" y="447551"/>
                </a:lnTo>
                <a:lnTo>
                  <a:pt x="194735" y="447551"/>
                </a:lnTo>
                <a:lnTo>
                  <a:pt x="198131" y="443550"/>
                </a:lnTo>
                <a:lnTo>
                  <a:pt x="200056" y="437852"/>
                </a:lnTo>
                <a:lnTo>
                  <a:pt x="200509" y="430455"/>
                </a:lnTo>
                <a:lnTo>
                  <a:pt x="199697" y="419268"/>
                </a:lnTo>
                <a:lnTo>
                  <a:pt x="195813" y="406190"/>
                </a:lnTo>
                <a:lnTo>
                  <a:pt x="194735" y="403509"/>
                </a:lnTo>
                <a:lnTo>
                  <a:pt x="120577" y="197565"/>
                </a:lnTo>
                <a:lnTo>
                  <a:pt x="120577" y="390036"/>
                </a:lnTo>
                <a:lnTo>
                  <a:pt x="121154" y="402746"/>
                </a:lnTo>
                <a:lnTo>
                  <a:pt x="122884" y="415331"/>
                </a:lnTo>
                <a:lnTo>
                  <a:pt x="124766" y="424001"/>
                </a:lnTo>
                <a:lnTo>
                  <a:pt x="129628" y="437747"/>
                </a:lnTo>
                <a:lnTo>
                  <a:pt x="136163" y="446997"/>
                </a:lnTo>
                <a:lnTo>
                  <a:pt x="136767" y="447551"/>
                </a:lnTo>
                <a:lnTo>
                  <a:pt x="0" y="447551"/>
                </a:lnTo>
                <a:lnTo>
                  <a:pt x="6683" y="438699"/>
                </a:lnTo>
                <a:lnTo>
                  <a:pt x="11615" y="425315"/>
                </a:lnTo>
                <a:lnTo>
                  <a:pt x="14520" y="411222"/>
                </a:lnTo>
                <a:lnTo>
                  <a:pt x="15901" y="398607"/>
                </a:lnTo>
                <a:lnTo>
                  <a:pt x="16190" y="389583"/>
                </a:lnTo>
                <a:lnTo>
                  <a:pt x="16190" y="57967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227265" y="1741153"/>
            <a:ext cx="125219" cy="109368"/>
          </a:xfrm>
          <a:custGeom>
            <a:avLst/>
            <a:gdLst/>
            <a:ahLst/>
            <a:cxnLst/>
            <a:rect l="l" t="t" r="r" b="b"/>
            <a:pathLst>
              <a:path w="125219" h="109368">
                <a:moveTo>
                  <a:pt x="0" y="109368"/>
                </a:moveTo>
                <a:lnTo>
                  <a:pt x="66345" y="109368"/>
                </a:lnTo>
                <a:lnTo>
                  <a:pt x="80307" y="108205"/>
                </a:lnTo>
                <a:lnTo>
                  <a:pt x="92292" y="104717"/>
                </a:lnTo>
                <a:lnTo>
                  <a:pt x="99179" y="101103"/>
                </a:lnTo>
                <a:lnTo>
                  <a:pt x="109421" y="92840"/>
                </a:lnTo>
                <a:lnTo>
                  <a:pt x="117089" y="82891"/>
                </a:lnTo>
                <a:lnTo>
                  <a:pt x="123476" y="67694"/>
                </a:lnTo>
                <a:lnTo>
                  <a:pt x="125213" y="55449"/>
                </a:lnTo>
                <a:lnTo>
                  <a:pt x="125219" y="54684"/>
                </a:lnTo>
                <a:lnTo>
                  <a:pt x="123815" y="41656"/>
                </a:lnTo>
                <a:lnTo>
                  <a:pt x="119602" y="29673"/>
                </a:lnTo>
                <a:lnTo>
                  <a:pt x="112582" y="18735"/>
                </a:lnTo>
                <a:lnTo>
                  <a:pt x="101551" y="8655"/>
                </a:lnTo>
                <a:lnTo>
                  <a:pt x="90365" y="3356"/>
                </a:lnTo>
                <a:lnTo>
                  <a:pt x="77055" y="521"/>
                </a:lnTo>
                <a:lnTo>
                  <a:pt x="67251" y="0"/>
                </a:lnTo>
                <a:lnTo>
                  <a:pt x="0" y="0"/>
                </a:lnTo>
                <a:lnTo>
                  <a:pt x="0" y="109368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481331" y="1646050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5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3" y="310"/>
                </a:lnTo>
                <a:lnTo>
                  <a:pt x="250825" y="2792"/>
                </a:lnTo>
                <a:lnTo>
                  <a:pt x="275566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0" y="177521"/>
                </a:lnTo>
                <a:lnTo>
                  <a:pt x="418140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5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2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5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7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585718" y="1735492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0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6" y="101697"/>
                </a:lnTo>
                <a:lnTo>
                  <a:pt x="205093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5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3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6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3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8" y="70082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3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926096" y="1652956"/>
            <a:ext cx="370563" cy="447551"/>
          </a:xfrm>
          <a:custGeom>
            <a:avLst/>
            <a:gdLst/>
            <a:ahLst/>
            <a:cxnLst/>
            <a:rect l="l" t="t" r="r" b="b"/>
            <a:pathLst>
              <a:path w="370563" h="447551">
                <a:moveTo>
                  <a:pt x="16190" y="57514"/>
                </a:moveTo>
                <a:lnTo>
                  <a:pt x="15613" y="44646"/>
                </a:lnTo>
                <a:lnTo>
                  <a:pt x="13882" y="32089"/>
                </a:lnTo>
                <a:lnTo>
                  <a:pt x="12001" y="2354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lnTo>
                  <a:pt x="218397" y="0"/>
                </a:lnTo>
                <a:lnTo>
                  <a:pt x="231136" y="547"/>
                </a:lnTo>
                <a:lnTo>
                  <a:pt x="243726" y="2191"/>
                </a:lnTo>
                <a:lnTo>
                  <a:pt x="256166" y="4930"/>
                </a:lnTo>
                <a:lnTo>
                  <a:pt x="264703" y="7472"/>
                </a:lnTo>
                <a:lnTo>
                  <a:pt x="276840" y="12038"/>
                </a:lnTo>
                <a:lnTo>
                  <a:pt x="288278" y="17661"/>
                </a:lnTo>
                <a:lnTo>
                  <a:pt x="299018" y="24340"/>
                </a:lnTo>
                <a:lnTo>
                  <a:pt x="305575" y="29210"/>
                </a:lnTo>
                <a:lnTo>
                  <a:pt x="315130" y="37756"/>
                </a:lnTo>
                <a:lnTo>
                  <a:pt x="323515" y="47295"/>
                </a:lnTo>
                <a:lnTo>
                  <a:pt x="330728" y="57827"/>
                </a:lnTo>
                <a:lnTo>
                  <a:pt x="334333" y="64307"/>
                </a:lnTo>
                <a:lnTo>
                  <a:pt x="339204" y="75573"/>
                </a:lnTo>
                <a:lnTo>
                  <a:pt x="342596" y="87641"/>
                </a:lnTo>
                <a:lnTo>
                  <a:pt x="344509" y="100511"/>
                </a:lnTo>
                <a:lnTo>
                  <a:pt x="344975" y="111293"/>
                </a:lnTo>
                <a:lnTo>
                  <a:pt x="344221" y="124746"/>
                </a:lnTo>
                <a:lnTo>
                  <a:pt x="341960" y="137536"/>
                </a:lnTo>
                <a:lnTo>
                  <a:pt x="338192" y="149664"/>
                </a:lnTo>
                <a:lnTo>
                  <a:pt x="332917" y="161128"/>
                </a:lnTo>
                <a:lnTo>
                  <a:pt x="326181" y="171865"/>
                </a:lnTo>
                <a:lnTo>
                  <a:pt x="317925" y="182016"/>
                </a:lnTo>
                <a:lnTo>
                  <a:pt x="308639" y="190798"/>
                </a:lnTo>
                <a:lnTo>
                  <a:pt x="298322" y="198209"/>
                </a:lnTo>
                <a:lnTo>
                  <a:pt x="286976" y="204249"/>
                </a:lnTo>
                <a:lnTo>
                  <a:pt x="276818" y="208208"/>
                </a:lnTo>
                <a:lnTo>
                  <a:pt x="289085" y="209134"/>
                </a:lnTo>
                <a:lnTo>
                  <a:pt x="301636" y="211912"/>
                </a:lnTo>
                <a:lnTo>
                  <a:pt x="319593" y="219106"/>
                </a:lnTo>
                <a:lnTo>
                  <a:pt x="330351" y="225941"/>
                </a:lnTo>
                <a:lnTo>
                  <a:pt x="347021" y="241676"/>
                </a:lnTo>
                <a:lnTo>
                  <a:pt x="354268" y="252011"/>
                </a:lnTo>
                <a:lnTo>
                  <a:pt x="360490" y="263895"/>
                </a:lnTo>
                <a:lnTo>
                  <a:pt x="365594" y="277678"/>
                </a:lnTo>
                <a:lnTo>
                  <a:pt x="370010" y="302690"/>
                </a:lnTo>
                <a:lnTo>
                  <a:pt x="370563" y="316784"/>
                </a:lnTo>
                <a:lnTo>
                  <a:pt x="369897" y="329614"/>
                </a:lnTo>
                <a:lnTo>
                  <a:pt x="367901" y="342153"/>
                </a:lnTo>
                <a:lnTo>
                  <a:pt x="364574" y="354401"/>
                </a:lnTo>
                <a:lnTo>
                  <a:pt x="359916" y="366358"/>
                </a:lnTo>
                <a:lnTo>
                  <a:pt x="353928" y="378023"/>
                </a:lnTo>
                <a:lnTo>
                  <a:pt x="345629" y="390496"/>
                </a:lnTo>
                <a:lnTo>
                  <a:pt x="328559" y="408417"/>
                </a:lnTo>
                <a:lnTo>
                  <a:pt x="318307" y="416368"/>
                </a:lnTo>
                <a:lnTo>
                  <a:pt x="306911" y="423645"/>
                </a:lnTo>
                <a:lnTo>
                  <a:pt x="286782" y="433565"/>
                </a:lnTo>
                <a:lnTo>
                  <a:pt x="264329" y="440785"/>
                </a:lnTo>
                <a:lnTo>
                  <a:pt x="252065" y="443423"/>
                </a:lnTo>
                <a:lnTo>
                  <a:pt x="239109" y="445412"/>
                </a:lnTo>
                <a:lnTo>
                  <a:pt x="225461" y="446753"/>
                </a:lnTo>
                <a:lnTo>
                  <a:pt x="211122" y="447446"/>
                </a:lnTo>
                <a:lnTo>
                  <a:pt x="202660" y="447551"/>
                </a:lnTo>
                <a:lnTo>
                  <a:pt x="0" y="447551"/>
                </a:lnTo>
                <a:lnTo>
                  <a:pt x="6727" y="438666"/>
                </a:lnTo>
                <a:lnTo>
                  <a:pt x="11677" y="425285"/>
                </a:lnTo>
                <a:lnTo>
                  <a:pt x="12001" y="424001"/>
                </a:lnTo>
                <a:lnTo>
                  <a:pt x="14533" y="411502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046674" y="1906678"/>
            <a:ext cx="145598" cy="106651"/>
          </a:xfrm>
          <a:custGeom>
            <a:avLst/>
            <a:gdLst/>
            <a:ahLst/>
            <a:cxnLst/>
            <a:rect l="l" t="t" r="r" b="b"/>
            <a:pathLst>
              <a:path w="145598" h="106651">
                <a:moveTo>
                  <a:pt x="79705" y="0"/>
                </a:moveTo>
                <a:lnTo>
                  <a:pt x="0" y="0"/>
                </a:lnTo>
                <a:lnTo>
                  <a:pt x="0" y="106651"/>
                </a:lnTo>
                <a:lnTo>
                  <a:pt x="79705" y="106651"/>
                </a:lnTo>
                <a:lnTo>
                  <a:pt x="95264" y="105751"/>
                </a:lnTo>
                <a:lnTo>
                  <a:pt x="108635" y="103049"/>
                </a:lnTo>
                <a:lnTo>
                  <a:pt x="119819" y="98547"/>
                </a:lnTo>
                <a:lnTo>
                  <a:pt x="128815" y="92244"/>
                </a:lnTo>
                <a:lnTo>
                  <a:pt x="138012" y="81237"/>
                </a:lnTo>
                <a:lnTo>
                  <a:pt x="143265" y="69687"/>
                </a:lnTo>
                <a:lnTo>
                  <a:pt x="145508" y="56719"/>
                </a:lnTo>
                <a:lnTo>
                  <a:pt x="145598" y="53325"/>
                </a:lnTo>
                <a:lnTo>
                  <a:pt x="144108" y="39859"/>
                </a:lnTo>
                <a:lnTo>
                  <a:pt x="139638" y="27925"/>
                </a:lnTo>
                <a:lnTo>
                  <a:pt x="132187" y="17524"/>
                </a:lnTo>
                <a:lnTo>
                  <a:pt x="121002" y="8628"/>
                </a:lnTo>
                <a:lnTo>
                  <a:pt x="110063" y="3977"/>
                </a:lnTo>
                <a:lnTo>
                  <a:pt x="96931" y="1105"/>
                </a:lnTo>
                <a:lnTo>
                  <a:pt x="81606" y="11"/>
                </a:lnTo>
                <a:lnTo>
                  <a:pt x="79705" y="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046674" y="1740134"/>
            <a:ext cx="118652" cy="83554"/>
          </a:xfrm>
          <a:custGeom>
            <a:avLst/>
            <a:gdLst/>
            <a:ahLst/>
            <a:cxnLst/>
            <a:rect l="l" t="t" r="r" b="b"/>
            <a:pathLst>
              <a:path w="118652" h="83554">
                <a:moveTo>
                  <a:pt x="0" y="0"/>
                </a:moveTo>
                <a:lnTo>
                  <a:pt x="0" y="83554"/>
                </a:lnTo>
                <a:lnTo>
                  <a:pt x="74158" y="83554"/>
                </a:lnTo>
                <a:lnTo>
                  <a:pt x="87491" y="81846"/>
                </a:lnTo>
                <a:lnTo>
                  <a:pt x="99052" y="76721"/>
                </a:lnTo>
                <a:lnTo>
                  <a:pt x="105858" y="71327"/>
                </a:lnTo>
                <a:lnTo>
                  <a:pt x="113960" y="60835"/>
                </a:lnTo>
                <a:lnTo>
                  <a:pt x="118081" y="48829"/>
                </a:lnTo>
                <a:lnTo>
                  <a:pt x="118652" y="41777"/>
                </a:lnTo>
                <a:lnTo>
                  <a:pt x="116649" y="28992"/>
                </a:lnTo>
                <a:lnTo>
                  <a:pt x="110640" y="17697"/>
                </a:lnTo>
                <a:lnTo>
                  <a:pt x="105858" y="12340"/>
                </a:lnTo>
                <a:lnTo>
                  <a:pt x="95507" y="4846"/>
                </a:lnTo>
                <a:lnTo>
                  <a:pt x="83388" y="792"/>
                </a:lnTo>
                <a:lnTo>
                  <a:pt x="7415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322071" y="1646050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6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2" y="310"/>
                </a:lnTo>
                <a:lnTo>
                  <a:pt x="250825" y="2792"/>
                </a:lnTo>
                <a:lnTo>
                  <a:pt x="275565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19"/>
                </a:lnTo>
                <a:lnTo>
                  <a:pt x="404907" y="134657"/>
                </a:lnTo>
                <a:lnTo>
                  <a:pt x="410122" y="153068"/>
                </a:lnTo>
                <a:lnTo>
                  <a:pt x="415101" y="177521"/>
                </a:lnTo>
                <a:lnTo>
                  <a:pt x="418140" y="202880"/>
                </a:lnTo>
                <a:lnTo>
                  <a:pt x="419242" y="229146"/>
                </a:lnTo>
                <a:lnTo>
                  <a:pt x="419246" y="230964"/>
                </a:lnTo>
                <a:lnTo>
                  <a:pt x="419003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2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5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6" y="461054"/>
                </a:lnTo>
                <a:lnTo>
                  <a:pt x="168660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1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6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426458" y="1735492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1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5" y="101697"/>
                </a:lnTo>
                <a:lnTo>
                  <a:pt x="205092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4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2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5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3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9" y="70082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3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766836" y="1652956"/>
            <a:ext cx="333880" cy="447551"/>
          </a:xfrm>
          <a:custGeom>
            <a:avLst/>
            <a:gdLst/>
            <a:ahLst/>
            <a:cxnLst/>
            <a:rect l="l" t="t" r="r" b="b"/>
            <a:pathLst>
              <a:path w="333880" h="447551">
                <a:moveTo>
                  <a:pt x="0" y="0"/>
                </a:moveTo>
                <a:lnTo>
                  <a:pt x="333880" y="0"/>
                </a:lnTo>
                <a:lnTo>
                  <a:pt x="333880" y="114123"/>
                </a:lnTo>
                <a:lnTo>
                  <a:pt x="323988" y="106115"/>
                </a:lnTo>
                <a:lnTo>
                  <a:pt x="312869" y="99887"/>
                </a:lnTo>
                <a:lnTo>
                  <a:pt x="295850" y="93788"/>
                </a:lnTo>
                <a:lnTo>
                  <a:pt x="283601" y="90943"/>
                </a:lnTo>
                <a:lnTo>
                  <a:pt x="265855" y="88734"/>
                </a:lnTo>
                <a:lnTo>
                  <a:pt x="253800" y="88198"/>
                </a:lnTo>
                <a:lnTo>
                  <a:pt x="253155" y="88196"/>
                </a:lnTo>
                <a:lnTo>
                  <a:pt x="218397" y="88196"/>
                </a:lnTo>
                <a:lnTo>
                  <a:pt x="218397" y="390036"/>
                </a:lnTo>
                <a:lnTo>
                  <a:pt x="218974" y="402746"/>
                </a:lnTo>
                <a:lnTo>
                  <a:pt x="220705" y="415332"/>
                </a:lnTo>
                <a:lnTo>
                  <a:pt x="227448" y="437747"/>
                </a:lnTo>
                <a:lnTo>
                  <a:pt x="234587" y="447551"/>
                </a:lnTo>
                <a:lnTo>
                  <a:pt x="97820" y="447551"/>
                </a:lnTo>
                <a:lnTo>
                  <a:pt x="109523" y="425375"/>
                </a:lnTo>
                <a:lnTo>
                  <a:pt x="112454" y="411222"/>
                </a:lnTo>
                <a:lnTo>
                  <a:pt x="113835" y="398607"/>
                </a:lnTo>
                <a:lnTo>
                  <a:pt x="114124" y="389583"/>
                </a:lnTo>
                <a:lnTo>
                  <a:pt x="114124" y="88196"/>
                </a:lnTo>
                <a:lnTo>
                  <a:pt x="80724" y="88196"/>
                </a:lnTo>
                <a:lnTo>
                  <a:pt x="68912" y="88687"/>
                </a:lnTo>
                <a:lnTo>
                  <a:pt x="55466" y="90157"/>
                </a:lnTo>
                <a:lnTo>
                  <a:pt x="42581" y="92610"/>
                </a:lnTo>
                <a:lnTo>
                  <a:pt x="30332" y="96286"/>
                </a:lnTo>
                <a:lnTo>
                  <a:pt x="14467" y="103423"/>
                </a:lnTo>
                <a:lnTo>
                  <a:pt x="3985" y="110671"/>
                </a:lnTo>
                <a:lnTo>
                  <a:pt x="0" y="11412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272315" y="1868636"/>
            <a:ext cx="194734" cy="46419"/>
          </a:xfrm>
          <a:custGeom>
            <a:avLst/>
            <a:gdLst/>
            <a:ahLst/>
            <a:cxnLst/>
            <a:rect l="l" t="t" r="r" b="b"/>
            <a:pathLst>
              <a:path w="194734" h="46419">
                <a:moveTo>
                  <a:pt x="0" y="46419"/>
                </a:moveTo>
                <a:lnTo>
                  <a:pt x="0" y="0"/>
                </a:lnTo>
                <a:lnTo>
                  <a:pt x="194734" y="0"/>
                </a:lnTo>
                <a:lnTo>
                  <a:pt x="194734" y="46419"/>
                </a:lnTo>
                <a:lnTo>
                  <a:pt x="0" y="46419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638647" y="1646050"/>
            <a:ext cx="351089" cy="461363"/>
          </a:xfrm>
          <a:custGeom>
            <a:avLst/>
            <a:gdLst/>
            <a:ahLst/>
            <a:cxnLst/>
            <a:rect l="l" t="t" r="r" b="b"/>
            <a:pathLst>
              <a:path w="351089" h="461363">
                <a:moveTo>
                  <a:pt x="0" y="378374"/>
                </a:moveTo>
                <a:lnTo>
                  <a:pt x="7850" y="368631"/>
                </a:lnTo>
                <a:lnTo>
                  <a:pt x="15571" y="358613"/>
                </a:lnTo>
                <a:lnTo>
                  <a:pt x="23163" y="348322"/>
                </a:lnTo>
                <a:lnTo>
                  <a:pt x="28757" y="340446"/>
                </a:lnTo>
                <a:lnTo>
                  <a:pt x="36000" y="329607"/>
                </a:lnTo>
                <a:lnTo>
                  <a:pt x="42700" y="318718"/>
                </a:lnTo>
                <a:lnTo>
                  <a:pt x="48855" y="307780"/>
                </a:lnTo>
                <a:lnTo>
                  <a:pt x="52873" y="300027"/>
                </a:lnTo>
                <a:lnTo>
                  <a:pt x="59904" y="310264"/>
                </a:lnTo>
                <a:lnTo>
                  <a:pt x="67822" y="320090"/>
                </a:lnTo>
                <a:lnTo>
                  <a:pt x="76627" y="329508"/>
                </a:lnTo>
                <a:lnTo>
                  <a:pt x="82762" y="335352"/>
                </a:lnTo>
                <a:lnTo>
                  <a:pt x="92685" y="343607"/>
                </a:lnTo>
                <a:lnTo>
                  <a:pt x="103136" y="350888"/>
                </a:lnTo>
                <a:lnTo>
                  <a:pt x="114115" y="357195"/>
                </a:lnTo>
                <a:lnTo>
                  <a:pt x="122162" y="361052"/>
                </a:lnTo>
                <a:lnTo>
                  <a:pt x="134185" y="365556"/>
                </a:lnTo>
                <a:lnTo>
                  <a:pt x="146515" y="368627"/>
                </a:lnTo>
                <a:lnTo>
                  <a:pt x="159152" y="370266"/>
                </a:lnTo>
                <a:lnTo>
                  <a:pt x="167449" y="370562"/>
                </a:lnTo>
                <a:lnTo>
                  <a:pt x="180517" y="369886"/>
                </a:lnTo>
                <a:lnTo>
                  <a:pt x="192960" y="367858"/>
                </a:lnTo>
                <a:lnTo>
                  <a:pt x="199603" y="366147"/>
                </a:lnTo>
                <a:lnTo>
                  <a:pt x="211980" y="361124"/>
                </a:lnTo>
                <a:lnTo>
                  <a:pt x="222130" y="353965"/>
                </a:lnTo>
                <a:lnTo>
                  <a:pt x="230981" y="341590"/>
                </a:lnTo>
                <a:lnTo>
                  <a:pt x="233641" y="328568"/>
                </a:lnTo>
                <a:lnTo>
                  <a:pt x="233682" y="326521"/>
                </a:lnTo>
                <a:lnTo>
                  <a:pt x="230887" y="313989"/>
                </a:lnTo>
                <a:lnTo>
                  <a:pt x="222503" y="303765"/>
                </a:lnTo>
                <a:lnTo>
                  <a:pt x="211696" y="296627"/>
                </a:lnTo>
                <a:lnTo>
                  <a:pt x="200114" y="291109"/>
                </a:lnTo>
                <a:lnTo>
                  <a:pt x="189187" y="287121"/>
                </a:lnTo>
                <a:lnTo>
                  <a:pt x="177808" y="283480"/>
                </a:lnTo>
                <a:lnTo>
                  <a:pt x="165818" y="279858"/>
                </a:lnTo>
                <a:lnTo>
                  <a:pt x="153215" y="276252"/>
                </a:lnTo>
                <a:lnTo>
                  <a:pt x="145372" y="274100"/>
                </a:lnTo>
                <a:lnTo>
                  <a:pt x="133355" y="270630"/>
                </a:lnTo>
                <a:lnTo>
                  <a:pt x="121309" y="266816"/>
                </a:lnTo>
                <a:lnTo>
                  <a:pt x="109235" y="262659"/>
                </a:lnTo>
                <a:lnTo>
                  <a:pt x="97367" y="258250"/>
                </a:lnTo>
                <a:lnTo>
                  <a:pt x="85436" y="253199"/>
                </a:lnTo>
                <a:lnTo>
                  <a:pt x="74041" y="247438"/>
                </a:lnTo>
                <a:lnTo>
                  <a:pt x="63182" y="240967"/>
                </a:lnTo>
                <a:lnTo>
                  <a:pt x="53325" y="234134"/>
                </a:lnTo>
                <a:lnTo>
                  <a:pt x="43655" y="226032"/>
                </a:lnTo>
                <a:lnTo>
                  <a:pt x="34971" y="216854"/>
                </a:lnTo>
                <a:lnTo>
                  <a:pt x="27274" y="206601"/>
                </a:lnTo>
                <a:lnTo>
                  <a:pt x="21058" y="196206"/>
                </a:lnTo>
                <a:lnTo>
                  <a:pt x="16315" y="185600"/>
                </a:lnTo>
                <a:lnTo>
                  <a:pt x="12731" y="173986"/>
                </a:lnTo>
                <a:lnTo>
                  <a:pt x="10304" y="161364"/>
                </a:lnTo>
                <a:lnTo>
                  <a:pt x="9036" y="147734"/>
                </a:lnTo>
                <a:lnTo>
                  <a:pt x="8831" y="139145"/>
                </a:lnTo>
                <a:lnTo>
                  <a:pt x="9510" y="125667"/>
                </a:lnTo>
                <a:lnTo>
                  <a:pt x="11550" y="112825"/>
                </a:lnTo>
                <a:lnTo>
                  <a:pt x="14949" y="100618"/>
                </a:lnTo>
                <a:lnTo>
                  <a:pt x="19708" y="89047"/>
                </a:lnTo>
                <a:lnTo>
                  <a:pt x="31327" y="69998"/>
                </a:lnTo>
                <a:lnTo>
                  <a:pt x="39252" y="60188"/>
                </a:lnTo>
                <a:lnTo>
                  <a:pt x="48116" y="51067"/>
                </a:lnTo>
                <a:lnTo>
                  <a:pt x="57919" y="42635"/>
                </a:lnTo>
                <a:lnTo>
                  <a:pt x="76548" y="29914"/>
                </a:lnTo>
                <a:lnTo>
                  <a:pt x="87561" y="23826"/>
                </a:lnTo>
                <a:lnTo>
                  <a:pt x="99044" y="18417"/>
                </a:lnTo>
                <a:lnTo>
                  <a:pt x="110998" y="13689"/>
                </a:lnTo>
                <a:lnTo>
                  <a:pt x="123423" y="9640"/>
                </a:lnTo>
                <a:lnTo>
                  <a:pt x="136938" y="6121"/>
                </a:lnTo>
                <a:lnTo>
                  <a:pt x="149360" y="3614"/>
                </a:lnTo>
                <a:lnTo>
                  <a:pt x="161918" y="1764"/>
                </a:lnTo>
                <a:lnTo>
                  <a:pt x="174612" y="570"/>
                </a:lnTo>
                <a:lnTo>
                  <a:pt x="187442" y="33"/>
                </a:lnTo>
                <a:lnTo>
                  <a:pt x="191565" y="0"/>
                </a:lnTo>
                <a:lnTo>
                  <a:pt x="206145" y="269"/>
                </a:lnTo>
                <a:lnTo>
                  <a:pt x="219923" y="1078"/>
                </a:lnTo>
                <a:lnTo>
                  <a:pt x="232898" y="2425"/>
                </a:lnTo>
                <a:lnTo>
                  <a:pt x="245072" y="4312"/>
                </a:lnTo>
                <a:lnTo>
                  <a:pt x="256443" y="6738"/>
                </a:lnTo>
                <a:lnTo>
                  <a:pt x="279759" y="14072"/>
                </a:lnTo>
                <a:lnTo>
                  <a:pt x="292049" y="19049"/>
                </a:lnTo>
                <a:lnTo>
                  <a:pt x="303271" y="24441"/>
                </a:lnTo>
                <a:lnTo>
                  <a:pt x="313425" y="30248"/>
                </a:lnTo>
                <a:lnTo>
                  <a:pt x="328407" y="40341"/>
                </a:lnTo>
                <a:lnTo>
                  <a:pt x="338792" y="47968"/>
                </a:lnTo>
                <a:lnTo>
                  <a:pt x="348053" y="55374"/>
                </a:lnTo>
                <a:lnTo>
                  <a:pt x="351089" y="57967"/>
                </a:lnTo>
                <a:lnTo>
                  <a:pt x="344484" y="68089"/>
                </a:lnTo>
                <a:lnTo>
                  <a:pt x="337501" y="78520"/>
                </a:lnTo>
                <a:lnTo>
                  <a:pt x="330142" y="89259"/>
                </a:lnTo>
                <a:lnTo>
                  <a:pt x="325275" y="96235"/>
                </a:lnTo>
                <a:lnTo>
                  <a:pt x="318312" y="106536"/>
                </a:lnTo>
                <a:lnTo>
                  <a:pt x="311619" y="117221"/>
                </a:lnTo>
                <a:lnTo>
                  <a:pt x="305197" y="128291"/>
                </a:lnTo>
                <a:lnTo>
                  <a:pt x="299122" y="139597"/>
                </a:lnTo>
                <a:lnTo>
                  <a:pt x="289835" y="131697"/>
                </a:lnTo>
                <a:lnTo>
                  <a:pt x="279842" y="124241"/>
                </a:lnTo>
                <a:lnTo>
                  <a:pt x="269143" y="117228"/>
                </a:lnTo>
                <a:lnTo>
                  <a:pt x="257739" y="110659"/>
                </a:lnTo>
                <a:lnTo>
                  <a:pt x="252249" y="107783"/>
                </a:lnTo>
                <a:lnTo>
                  <a:pt x="240678" y="102598"/>
                </a:lnTo>
                <a:lnTo>
                  <a:pt x="228681" y="98640"/>
                </a:lnTo>
                <a:lnTo>
                  <a:pt x="216258" y="95909"/>
                </a:lnTo>
                <a:lnTo>
                  <a:pt x="203409" y="94406"/>
                </a:lnTo>
                <a:lnTo>
                  <a:pt x="193829" y="94084"/>
                </a:lnTo>
                <a:lnTo>
                  <a:pt x="181360" y="94815"/>
                </a:lnTo>
                <a:lnTo>
                  <a:pt x="168733" y="97007"/>
                </a:lnTo>
                <a:lnTo>
                  <a:pt x="151285" y="102896"/>
                </a:lnTo>
                <a:lnTo>
                  <a:pt x="140666" y="109458"/>
                </a:lnTo>
                <a:lnTo>
                  <a:pt x="130344" y="121942"/>
                </a:lnTo>
                <a:lnTo>
                  <a:pt x="127507" y="134856"/>
                </a:lnTo>
                <a:lnTo>
                  <a:pt x="127483" y="136314"/>
                </a:lnTo>
                <a:lnTo>
                  <a:pt x="129930" y="149369"/>
                </a:lnTo>
                <a:lnTo>
                  <a:pt x="137272" y="159835"/>
                </a:lnTo>
                <a:lnTo>
                  <a:pt x="148841" y="167975"/>
                </a:lnTo>
                <a:lnTo>
                  <a:pt x="160453" y="173507"/>
                </a:lnTo>
                <a:lnTo>
                  <a:pt x="170846" y="177186"/>
                </a:lnTo>
                <a:lnTo>
                  <a:pt x="182283" y="180573"/>
                </a:lnTo>
                <a:lnTo>
                  <a:pt x="194351" y="183961"/>
                </a:lnTo>
                <a:lnTo>
                  <a:pt x="207051" y="187348"/>
                </a:lnTo>
                <a:lnTo>
                  <a:pt x="214208" y="189187"/>
                </a:lnTo>
                <a:lnTo>
                  <a:pt x="226398" y="192440"/>
                </a:lnTo>
                <a:lnTo>
                  <a:pt x="238558" y="196010"/>
                </a:lnTo>
                <a:lnTo>
                  <a:pt x="250688" y="199895"/>
                </a:lnTo>
                <a:lnTo>
                  <a:pt x="273310" y="208327"/>
                </a:lnTo>
                <a:lnTo>
                  <a:pt x="284802" y="213848"/>
                </a:lnTo>
                <a:lnTo>
                  <a:pt x="295782" y="220127"/>
                </a:lnTo>
                <a:lnTo>
                  <a:pt x="314348" y="233841"/>
                </a:lnTo>
                <a:lnTo>
                  <a:pt x="323134" y="242962"/>
                </a:lnTo>
                <a:lnTo>
                  <a:pt x="330803" y="253234"/>
                </a:lnTo>
                <a:lnTo>
                  <a:pt x="340620" y="272238"/>
                </a:lnTo>
                <a:lnTo>
                  <a:pt x="344145" y="283780"/>
                </a:lnTo>
                <a:lnTo>
                  <a:pt x="346492" y="296499"/>
                </a:lnTo>
                <a:lnTo>
                  <a:pt x="347662" y="310396"/>
                </a:lnTo>
                <a:lnTo>
                  <a:pt x="347805" y="317689"/>
                </a:lnTo>
                <a:lnTo>
                  <a:pt x="347217" y="331549"/>
                </a:lnTo>
                <a:lnTo>
                  <a:pt x="345453" y="344768"/>
                </a:lnTo>
                <a:lnTo>
                  <a:pt x="342513" y="357346"/>
                </a:lnTo>
                <a:lnTo>
                  <a:pt x="338396" y="369284"/>
                </a:lnTo>
                <a:lnTo>
                  <a:pt x="333103" y="380581"/>
                </a:lnTo>
                <a:lnTo>
                  <a:pt x="326634" y="391238"/>
                </a:lnTo>
                <a:lnTo>
                  <a:pt x="315804" y="404951"/>
                </a:lnTo>
                <a:lnTo>
                  <a:pt x="307081" y="413818"/>
                </a:lnTo>
                <a:lnTo>
                  <a:pt x="297522" y="421957"/>
                </a:lnTo>
                <a:lnTo>
                  <a:pt x="287127" y="429369"/>
                </a:lnTo>
                <a:lnTo>
                  <a:pt x="275896" y="436053"/>
                </a:lnTo>
                <a:lnTo>
                  <a:pt x="263828" y="442009"/>
                </a:lnTo>
                <a:lnTo>
                  <a:pt x="246746" y="448706"/>
                </a:lnTo>
                <a:lnTo>
                  <a:pt x="235092" y="452314"/>
                </a:lnTo>
                <a:lnTo>
                  <a:pt x="223060" y="455319"/>
                </a:lnTo>
                <a:lnTo>
                  <a:pt x="210652" y="457719"/>
                </a:lnTo>
                <a:lnTo>
                  <a:pt x="197866" y="459515"/>
                </a:lnTo>
                <a:lnTo>
                  <a:pt x="184704" y="460707"/>
                </a:lnTo>
                <a:lnTo>
                  <a:pt x="171164" y="461295"/>
                </a:lnTo>
                <a:lnTo>
                  <a:pt x="164619" y="461363"/>
                </a:lnTo>
                <a:lnTo>
                  <a:pt x="151744" y="461013"/>
                </a:lnTo>
                <a:lnTo>
                  <a:pt x="139025" y="459961"/>
                </a:lnTo>
                <a:lnTo>
                  <a:pt x="126462" y="458208"/>
                </a:lnTo>
                <a:lnTo>
                  <a:pt x="114055" y="455753"/>
                </a:lnTo>
                <a:lnTo>
                  <a:pt x="95066" y="450547"/>
                </a:lnTo>
                <a:lnTo>
                  <a:pt x="82878" y="446333"/>
                </a:lnTo>
                <a:lnTo>
                  <a:pt x="71219" y="441591"/>
                </a:lnTo>
                <a:lnTo>
                  <a:pt x="60089" y="436318"/>
                </a:lnTo>
                <a:lnTo>
                  <a:pt x="45642" y="428153"/>
                </a:lnTo>
                <a:lnTo>
                  <a:pt x="34921" y="420917"/>
                </a:lnTo>
                <a:lnTo>
                  <a:pt x="25352" y="413274"/>
                </a:lnTo>
                <a:lnTo>
                  <a:pt x="10283" y="397458"/>
                </a:lnTo>
                <a:lnTo>
                  <a:pt x="3517" y="386879"/>
                </a:lnTo>
                <a:lnTo>
                  <a:pt x="0" y="37837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8003597" y="1652956"/>
            <a:ext cx="360826" cy="455023"/>
          </a:xfrm>
          <a:custGeom>
            <a:avLst/>
            <a:gdLst/>
            <a:ahLst/>
            <a:cxnLst/>
            <a:rect l="l" t="t" r="r" b="b"/>
            <a:pathLst>
              <a:path w="360826" h="455023">
                <a:moveTo>
                  <a:pt x="0" y="0"/>
                </a:moveTo>
                <a:lnTo>
                  <a:pt x="136767" y="0"/>
                </a:lnTo>
                <a:lnTo>
                  <a:pt x="130140" y="8908"/>
                </a:lnTo>
                <a:lnTo>
                  <a:pt x="125162" y="22245"/>
                </a:lnTo>
                <a:lnTo>
                  <a:pt x="124766" y="23775"/>
                </a:lnTo>
                <a:lnTo>
                  <a:pt x="122247" y="36170"/>
                </a:lnTo>
                <a:lnTo>
                  <a:pt x="120866" y="48811"/>
                </a:lnTo>
                <a:lnTo>
                  <a:pt x="120577" y="57967"/>
                </a:lnTo>
                <a:lnTo>
                  <a:pt x="120577" y="269911"/>
                </a:lnTo>
                <a:lnTo>
                  <a:pt x="120842" y="283534"/>
                </a:lnTo>
                <a:lnTo>
                  <a:pt x="121639" y="296412"/>
                </a:lnTo>
                <a:lnTo>
                  <a:pt x="122967" y="308547"/>
                </a:lnTo>
                <a:lnTo>
                  <a:pt x="127597" y="328441"/>
                </a:lnTo>
                <a:lnTo>
                  <a:pt x="133494" y="339608"/>
                </a:lnTo>
                <a:lnTo>
                  <a:pt x="149040" y="353285"/>
                </a:lnTo>
                <a:lnTo>
                  <a:pt x="160805" y="357176"/>
                </a:lnTo>
                <a:lnTo>
                  <a:pt x="175346" y="358913"/>
                </a:lnTo>
                <a:lnTo>
                  <a:pt x="180356" y="359014"/>
                </a:lnTo>
                <a:lnTo>
                  <a:pt x="195795" y="357937"/>
                </a:lnTo>
                <a:lnTo>
                  <a:pt x="208417" y="354706"/>
                </a:lnTo>
                <a:lnTo>
                  <a:pt x="220662" y="347239"/>
                </a:lnTo>
                <a:lnTo>
                  <a:pt x="228429" y="337779"/>
                </a:lnTo>
                <a:lnTo>
                  <a:pt x="233923" y="326244"/>
                </a:lnTo>
                <a:lnTo>
                  <a:pt x="238427" y="303494"/>
                </a:lnTo>
                <a:lnTo>
                  <a:pt x="239566" y="291047"/>
                </a:lnTo>
                <a:lnTo>
                  <a:pt x="240157" y="277856"/>
                </a:lnTo>
                <a:lnTo>
                  <a:pt x="240248" y="269911"/>
                </a:lnTo>
                <a:lnTo>
                  <a:pt x="240248" y="57967"/>
                </a:lnTo>
                <a:lnTo>
                  <a:pt x="239679" y="45151"/>
                </a:lnTo>
                <a:lnTo>
                  <a:pt x="237971" y="32580"/>
                </a:lnTo>
                <a:lnTo>
                  <a:pt x="231225" y="10031"/>
                </a:lnTo>
                <a:lnTo>
                  <a:pt x="223945" y="0"/>
                </a:lnTo>
                <a:lnTo>
                  <a:pt x="360826" y="0"/>
                </a:lnTo>
                <a:lnTo>
                  <a:pt x="354084" y="8919"/>
                </a:lnTo>
                <a:lnTo>
                  <a:pt x="349060" y="22213"/>
                </a:lnTo>
                <a:lnTo>
                  <a:pt x="346179" y="35889"/>
                </a:lnTo>
                <a:lnTo>
                  <a:pt x="344801" y="48541"/>
                </a:lnTo>
                <a:lnTo>
                  <a:pt x="344522" y="57514"/>
                </a:lnTo>
                <a:lnTo>
                  <a:pt x="344522" y="305236"/>
                </a:lnTo>
                <a:lnTo>
                  <a:pt x="344111" y="319764"/>
                </a:lnTo>
                <a:lnTo>
                  <a:pt x="342878" y="333369"/>
                </a:lnTo>
                <a:lnTo>
                  <a:pt x="340822" y="346049"/>
                </a:lnTo>
                <a:lnTo>
                  <a:pt x="337945" y="357806"/>
                </a:lnTo>
                <a:lnTo>
                  <a:pt x="334245" y="368638"/>
                </a:lnTo>
                <a:lnTo>
                  <a:pt x="326592" y="384772"/>
                </a:lnTo>
                <a:lnTo>
                  <a:pt x="319767" y="395870"/>
                </a:lnTo>
                <a:lnTo>
                  <a:pt x="312161" y="405781"/>
                </a:lnTo>
                <a:lnTo>
                  <a:pt x="303771" y="414506"/>
                </a:lnTo>
                <a:lnTo>
                  <a:pt x="292063" y="424177"/>
                </a:lnTo>
                <a:lnTo>
                  <a:pt x="281434" y="431317"/>
                </a:lnTo>
                <a:lnTo>
                  <a:pt x="270403" y="437271"/>
                </a:lnTo>
                <a:lnTo>
                  <a:pt x="262666" y="440644"/>
                </a:lnTo>
                <a:lnTo>
                  <a:pt x="249923" y="445244"/>
                </a:lnTo>
                <a:lnTo>
                  <a:pt x="237654" y="448854"/>
                </a:lnTo>
                <a:lnTo>
                  <a:pt x="225858" y="451475"/>
                </a:lnTo>
                <a:lnTo>
                  <a:pt x="208781" y="453977"/>
                </a:lnTo>
                <a:lnTo>
                  <a:pt x="196823" y="454934"/>
                </a:lnTo>
                <a:lnTo>
                  <a:pt x="192583" y="455023"/>
                </a:lnTo>
                <a:lnTo>
                  <a:pt x="184734" y="455023"/>
                </a:lnTo>
                <a:lnTo>
                  <a:pt x="180809" y="455023"/>
                </a:lnTo>
                <a:lnTo>
                  <a:pt x="176771" y="455023"/>
                </a:lnTo>
                <a:lnTo>
                  <a:pt x="168695" y="455023"/>
                </a:lnTo>
                <a:lnTo>
                  <a:pt x="157700" y="454508"/>
                </a:lnTo>
                <a:lnTo>
                  <a:pt x="144418" y="452964"/>
                </a:lnTo>
                <a:lnTo>
                  <a:pt x="126171" y="449588"/>
                </a:lnTo>
                <a:lnTo>
                  <a:pt x="101423" y="441863"/>
                </a:lnTo>
                <a:lnTo>
                  <a:pt x="87103" y="435498"/>
                </a:lnTo>
                <a:lnTo>
                  <a:pt x="65667" y="421646"/>
                </a:lnTo>
                <a:lnTo>
                  <a:pt x="50055" y="407357"/>
                </a:lnTo>
                <a:lnTo>
                  <a:pt x="35239" y="386837"/>
                </a:lnTo>
                <a:lnTo>
                  <a:pt x="29016" y="374811"/>
                </a:lnTo>
                <a:lnTo>
                  <a:pt x="23991" y="362000"/>
                </a:lnTo>
                <a:lnTo>
                  <a:pt x="18490" y="338253"/>
                </a:lnTo>
                <a:lnTo>
                  <a:pt x="16961" y="324992"/>
                </a:lnTo>
                <a:lnTo>
                  <a:pt x="16247" y="310807"/>
                </a:lnTo>
                <a:lnTo>
                  <a:pt x="16190" y="305236"/>
                </a:lnTo>
                <a:lnTo>
                  <a:pt x="16190" y="57514"/>
                </a:lnTo>
                <a:lnTo>
                  <a:pt x="15613" y="44646"/>
                </a:lnTo>
                <a:lnTo>
                  <a:pt x="13882" y="32089"/>
                </a:lnTo>
                <a:lnTo>
                  <a:pt x="12001" y="23549"/>
                </a:lnTo>
                <a:lnTo>
                  <a:pt x="7195" y="9860"/>
                </a:lnTo>
                <a:lnTo>
                  <a:pt x="612" y="56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8378294" y="1652956"/>
            <a:ext cx="446532" cy="447551"/>
          </a:xfrm>
          <a:custGeom>
            <a:avLst/>
            <a:gdLst/>
            <a:ahLst/>
            <a:cxnLst/>
            <a:rect l="l" t="t" r="r" b="b"/>
            <a:pathLst>
              <a:path w="446532" h="447551">
                <a:moveTo>
                  <a:pt x="136767" y="447551"/>
                </a:moveTo>
                <a:lnTo>
                  <a:pt x="0" y="447551"/>
                </a:lnTo>
                <a:lnTo>
                  <a:pt x="6727" y="438666"/>
                </a:lnTo>
                <a:lnTo>
                  <a:pt x="11677" y="425285"/>
                </a:lnTo>
                <a:lnTo>
                  <a:pt x="12001" y="424001"/>
                </a:lnTo>
                <a:lnTo>
                  <a:pt x="14533" y="411502"/>
                </a:lnTo>
                <a:lnTo>
                  <a:pt x="15911" y="398879"/>
                </a:lnTo>
                <a:lnTo>
                  <a:pt x="16190" y="390036"/>
                </a:lnTo>
                <a:lnTo>
                  <a:pt x="16190" y="57514"/>
                </a:lnTo>
                <a:lnTo>
                  <a:pt x="13882" y="32089"/>
                </a:lnTo>
                <a:lnTo>
                  <a:pt x="7195" y="9860"/>
                </a:lnTo>
                <a:lnTo>
                  <a:pt x="0" y="0"/>
                </a:lnTo>
                <a:lnTo>
                  <a:pt x="120577" y="0"/>
                </a:lnTo>
                <a:lnTo>
                  <a:pt x="223492" y="236059"/>
                </a:lnTo>
                <a:lnTo>
                  <a:pt x="325955" y="0"/>
                </a:lnTo>
                <a:lnTo>
                  <a:pt x="446532" y="0"/>
                </a:lnTo>
                <a:lnTo>
                  <a:pt x="434863" y="22274"/>
                </a:lnTo>
                <a:lnTo>
                  <a:pt x="430620" y="48541"/>
                </a:lnTo>
                <a:lnTo>
                  <a:pt x="430342" y="57514"/>
                </a:lnTo>
                <a:lnTo>
                  <a:pt x="430342" y="390036"/>
                </a:lnTo>
                <a:lnTo>
                  <a:pt x="432649" y="415332"/>
                </a:lnTo>
                <a:lnTo>
                  <a:pt x="439392" y="437747"/>
                </a:lnTo>
                <a:lnTo>
                  <a:pt x="446532" y="447551"/>
                </a:lnTo>
                <a:lnTo>
                  <a:pt x="309764" y="447551"/>
                </a:lnTo>
                <a:lnTo>
                  <a:pt x="316447" y="438699"/>
                </a:lnTo>
                <a:lnTo>
                  <a:pt x="321380" y="425315"/>
                </a:lnTo>
                <a:lnTo>
                  <a:pt x="324285" y="411222"/>
                </a:lnTo>
                <a:lnTo>
                  <a:pt x="325666" y="398607"/>
                </a:lnTo>
                <a:lnTo>
                  <a:pt x="325955" y="389583"/>
                </a:lnTo>
                <a:lnTo>
                  <a:pt x="325955" y="189300"/>
                </a:lnTo>
                <a:lnTo>
                  <a:pt x="223492" y="434530"/>
                </a:lnTo>
                <a:lnTo>
                  <a:pt x="120577" y="187828"/>
                </a:lnTo>
                <a:lnTo>
                  <a:pt x="120577" y="389583"/>
                </a:lnTo>
                <a:lnTo>
                  <a:pt x="121146" y="402241"/>
                </a:lnTo>
                <a:lnTo>
                  <a:pt x="122854" y="414838"/>
                </a:lnTo>
                <a:lnTo>
                  <a:pt x="124766" y="423775"/>
                </a:lnTo>
                <a:lnTo>
                  <a:pt x="129585" y="437598"/>
                </a:lnTo>
                <a:lnTo>
                  <a:pt x="136052" y="446890"/>
                </a:lnTo>
                <a:lnTo>
                  <a:pt x="136767" y="447551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8850321" y="1646050"/>
            <a:ext cx="419246" cy="461363"/>
          </a:xfrm>
          <a:custGeom>
            <a:avLst/>
            <a:gdLst/>
            <a:ahLst/>
            <a:cxnLst/>
            <a:rect l="l" t="t" r="r" b="b"/>
            <a:pathLst>
              <a:path w="419246" h="461363">
                <a:moveTo>
                  <a:pt x="0" y="230964"/>
                </a:moveTo>
                <a:lnTo>
                  <a:pt x="960" y="204632"/>
                </a:lnTo>
                <a:lnTo>
                  <a:pt x="3843" y="179207"/>
                </a:lnTo>
                <a:lnTo>
                  <a:pt x="8647" y="154689"/>
                </a:lnTo>
                <a:lnTo>
                  <a:pt x="16320" y="128530"/>
                </a:lnTo>
                <a:lnTo>
                  <a:pt x="26330" y="104682"/>
                </a:lnTo>
                <a:lnTo>
                  <a:pt x="38773" y="82776"/>
                </a:lnTo>
                <a:lnTo>
                  <a:pt x="49816" y="67477"/>
                </a:lnTo>
                <a:lnTo>
                  <a:pt x="66934" y="49100"/>
                </a:lnTo>
                <a:lnTo>
                  <a:pt x="86838" y="33421"/>
                </a:lnTo>
                <a:lnTo>
                  <a:pt x="109529" y="20441"/>
                </a:lnTo>
                <a:lnTo>
                  <a:pt x="125798" y="13482"/>
                </a:lnTo>
                <a:lnTo>
                  <a:pt x="148893" y="6536"/>
                </a:lnTo>
                <a:lnTo>
                  <a:pt x="174067" y="2077"/>
                </a:lnTo>
                <a:lnTo>
                  <a:pt x="201319" y="106"/>
                </a:lnTo>
                <a:lnTo>
                  <a:pt x="209679" y="0"/>
                </a:lnTo>
                <a:lnTo>
                  <a:pt x="223932" y="310"/>
                </a:lnTo>
                <a:lnTo>
                  <a:pt x="250825" y="2792"/>
                </a:lnTo>
                <a:lnTo>
                  <a:pt x="275565" y="7755"/>
                </a:lnTo>
                <a:lnTo>
                  <a:pt x="298154" y="15201"/>
                </a:lnTo>
                <a:lnTo>
                  <a:pt x="316441" y="23750"/>
                </a:lnTo>
                <a:lnTo>
                  <a:pt x="338338" y="37507"/>
                </a:lnTo>
                <a:lnTo>
                  <a:pt x="357437" y="53975"/>
                </a:lnTo>
                <a:lnTo>
                  <a:pt x="369430" y="67477"/>
                </a:lnTo>
                <a:lnTo>
                  <a:pt x="383713" y="87926"/>
                </a:lnTo>
                <a:lnTo>
                  <a:pt x="395539" y="110320"/>
                </a:lnTo>
                <a:lnTo>
                  <a:pt x="404907" y="134657"/>
                </a:lnTo>
                <a:lnTo>
                  <a:pt x="410121" y="153068"/>
                </a:lnTo>
                <a:lnTo>
                  <a:pt x="415100" y="177521"/>
                </a:lnTo>
                <a:lnTo>
                  <a:pt x="418140" y="202880"/>
                </a:lnTo>
                <a:lnTo>
                  <a:pt x="419241" y="229146"/>
                </a:lnTo>
                <a:lnTo>
                  <a:pt x="419246" y="230964"/>
                </a:lnTo>
                <a:lnTo>
                  <a:pt x="419002" y="244270"/>
                </a:lnTo>
                <a:lnTo>
                  <a:pt x="417054" y="270171"/>
                </a:lnTo>
                <a:lnTo>
                  <a:pt x="413157" y="295124"/>
                </a:lnTo>
                <a:lnTo>
                  <a:pt x="407311" y="319130"/>
                </a:lnTo>
                <a:lnTo>
                  <a:pt x="398140" y="345246"/>
                </a:lnTo>
                <a:lnTo>
                  <a:pt x="386905" y="368104"/>
                </a:lnTo>
                <a:lnTo>
                  <a:pt x="373201" y="389094"/>
                </a:lnTo>
                <a:lnTo>
                  <a:pt x="361235" y="403515"/>
                </a:lnTo>
                <a:lnTo>
                  <a:pt x="342747" y="420548"/>
                </a:lnTo>
                <a:lnTo>
                  <a:pt x="321461" y="434914"/>
                </a:lnTo>
                <a:lnTo>
                  <a:pt x="304443" y="443588"/>
                </a:lnTo>
                <a:lnTo>
                  <a:pt x="282488" y="451720"/>
                </a:lnTo>
                <a:lnTo>
                  <a:pt x="258380" y="457384"/>
                </a:lnTo>
                <a:lnTo>
                  <a:pt x="232119" y="460582"/>
                </a:lnTo>
                <a:lnTo>
                  <a:pt x="209679" y="461363"/>
                </a:lnTo>
                <a:lnTo>
                  <a:pt x="195487" y="461054"/>
                </a:lnTo>
                <a:lnTo>
                  <a:pt x="168661" y="458581"/>
                </a:lnTo>
                <a:lnTo>
                  <a:pt x="143914" y="453635"/>
                </a:lnTo>
                <a:lnTo>
                  <a:pt x="121246" y="446216"/>
                </a:lnTo>
                <a:lnTo>
                  <a:pt x="103021" y="437710"/>
                </a:lnTo>
                <a:lnTo>
                  <a:pt x="81096" y="423963"/>
                </a:lnTo>
                <a:lnTo>
                  <a:pt x="61957" y="407560"/>
                </a:lnTo>
                <a:lnTo>
                  <a:pt x="49816" y="393998"/>
                </a:lnTo>
                <a:lnTo>
                  <a:pt x="35498" y="373484"/>
                </a:lnTo>
                <a:lnTo>
                  <a:pt x="23625" y="351104"/>
                </a:lnTo>
                <a:lnTo>
                  <a:pt x="14197" y="326858"/>
                </a:lnTo>
                <a:lnTo>
                  <a:pt x="9032" y="308661"/>
                </a:lnTo>
                <a:lnTo>
                  <a:pt x="4091" y="284233"/>
                </a:lnTo>
                <a:lnTo>
                  <a:pt x="1081" y="258858"/>
                </a:lnTo>
                <a:lnTo>
                  <a:pt x="3" y="232534"/>
                </a:lnTo>
                <a:lnTo>
                  <a:pt x="0" y="23096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954708" y="1735492"/>
            <a:ext cx="210585" cy="282026"/>
          </a:xfrm>
          <a:custGeom>
            <a:avLst/>
            <a:gdLst/>
            <a:ahLst/>
            <a:cxnLst/>
            <a:rect l="l" t="t" r="r" b="b"/>
            <a:pathLst>
              <a:path w="210585" h="282026">
                <a:moveTo>
                  <a:pt x="0" y="141069"/>
                </a:moveTo>
                <a:lnTo>
                  <a:pt x="342" y="154531"/>
                </a:lnTo>
                <a:lnTo>
                  <a:pt x="1368" y="167600"/>
                </a:lnTo>
                <a:lnTo>
                  <a:pt x="3078" y="180278"/>
                </a:lnTo>
                <a:lnTo>
                  <a:pt x="5472" y="192564"/>
                </a:lnTo>
                <a:lnTo>
                  <a:pt x="8551" y="204457"/>
                </a:lnTo>
                <a:lnTo>
                  <a:pt x="15885" y="224554"/>
                </a:lnTo>
                <a:lnTo>
                  <a:pt x="21955" y="236156"/>
                </a:lnTo>
                <a:lnTo>
                  <a:pt x="29078" y="246638"/>
                </a:lnTo>
                <a:lnTo>
                  <a:pt x="37254" y="255999"/>
                </a:lnTo>
                <a:lnTo>
                  <a:pt x="44947" y="263005"/>
                </a:lnTo>
                <a:lnTo>
                  <a:pt x="54879" y="269916"/>
                </a:lnTo>
                <a:lnTo>
                  <a:pt x="65911" y="275274"/>
                </a:lnTo>
                <a:lnTo>
                  <a:pt x="78044" y="279078"/>
                </a:lnTo>
                <a:lnTo>
                  <a:pt x="91277" y="281328"/>
                </a:lnTo>
                <a:lnTo>
                  <a:pt x="104839" y="282026"/>
                </a:lnTo>
                <a:lnTo>
                  <a:pt x="119131" y="281262"/>
                </a:lnTo>
                <a:lnTo>
                  <a:pt x="132331" y="278971"/>
                </a:lnTo>
                <a:lnTo>
                  <a:pt x="144441" y="275152"/>
                </a:lnTo>
                <a:lnTo>
                  <a:pt x="155459" y="269806"/>
                </a:lnTo>
                <a:lnTo>
                  <a:pt x="165298" y="263005"/>
                </a:lnTo>
                <a:lnTo>
                  <a:pt x="174426" y="254605"/>
                </a:lnTo>
                <a:lnTo>
                  <a:pt x="182486" y="245089"/>
                </a:lnTo>
                <a:lnTo>
                  <a:pt x="189478" y="234457"/>
                </a:lnTo>
                <a:lnTo>
                  <a:pt x="195402" y="222709"/>
                </a:lnTo>
                <a:lnTo>
                  <a:pt x="199603" y="211831"/>
                </a:lnTo>
                <a:lnTo>
                  <a:pt x="203153" y="200189"/>
                </a:lnTo>
                <a:lnTo>
                  <a:pt x="206012" y="188156"/>
                </a:lnTo>
                <a:lnTo>
                  <a:pt x="208180" y="175732"/>
                </a:lnTo>
                <a:lnTo>
                  <a:pt x="209658" y="162915"/>
                </a:lnTo>
                <a:lnTo>
                  <a:pt x="210444" y="149707"/>
                </a:lnTo>
                <a:lnTo>
                  <a:pt x="210585" y="141069"/>
                </a:lnTo>
                <a:lnTo>
                  <a:pt x="210242" y="127513"/>
                </a:lnTo>
                <a:lnTo>
                  <a:pt x="209212" y="114389"/>
                </a:lnTo>
                <a:lnTo>
                  <a:pt x="207496" y="101697"/>
                </a:lnTo>
                <a:lnTo>
                  <a:pt x="205093" y="89436"/>
                </a:lnTo>
                <a:lnTo>
                  <a:pt x="202003" y="77608"/>
                </a:lnTo>
                <a:lnTo>
                  <a:pt x="194579" y="57407"/>
                </a:lnTo>
                <a:lnTo>
                  <a:pt x="188484" y="45842"/>
                </a:lnTo>
                <a:lnTo>
                  <a:pt x="181318" y="35387"/>
                </a:lnTo>
                <a:lnTo>
                  <a:pt x="173081" y="26041"/>
                </a:lnTo>
                <a:lnTo>
                  <a:pt x="165298" y="19020"/>
                </a:lnTo>
                <a:lnTo>
                  <a:pt x="155360" y="12161"/>
                </a:lnTo>
                <a:lnTo>
                  <a:pt x="144331" y="6830"/>
                </a:lnTo>
                <a:lnTo>
                  <a:pt x="132212" y="3026"/>
                </a:lnTo>
                <a:lnTo>
                  <a:pt x="119001" y="749"/>
                </a:lnTo>
                <a:lnTo>
                  <a:pt x="104839" y="0"/>
                </a:lnTo>
                <a:lnTo>
                  <a:pt x="90562" y="776"/>
                </a:lnTo>
                <a:lnTo>
                  <a:pt x="77386" y="3107"/>
                </a:lnTo>
                <a:lnTo>
                  <a:pt x="65311" y="6992"/>
                </a:lnTo>
                <a:lnTo>
                  <a:pt x="54335" y="12430"/>
                </a:lnTo>
                <a:lnTo>
                  <a:pt x="44947" y="19020"/>
                </a:lnTo>
                <a:lnTo>
                  <a:pt x="35872" y="27447"/>
                </a:lnTo>
                <a:lnTo>
                  <a:pt x="27853" y="36989"/>
                </a:lnTo>
                <a:lnTo>
                  <a:pt x="20891" y="47645"/>
                </a:lnTo>
                <a:lnTo>
                  <a:pt x="14985" y="59415"/>
                </a:lnTo>
                <a:lnTo>
                  <a:pt x="10869" y="70082"/>
                </a:lnTo>
                <a:lnTo>
                  <a:pt x="7364" y="81630"/>
                </a:lnTo>
                <a:lnTo>
                  <a:pt x="4540" y="93610"/>
                </a:lnTo>
                <a:lnTo>
                  <a:pt x="2395" y="106023"/>
                </a:lnTo>
                <a:lnTo>
                  <a:pt x="930" y="118867"/>
                </a:lnTo>
                <a:lnTo>
                  <a:pt x="145" y="132143"/>
                </a:lnTo>
                <a:lnTo>
                  <a:pt x="0" y="141069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9424921" y="1646050"/>
            <a:ext cx="358448" cy="454457"/>
          </a:xfrm>
          <a:custGeom>
            <a:avLst/>
            <a:gdLst/>
            <a:ahLst/>
            <a:cxnLst/>
            <a:rect l="l" t="t" r="r" b="b"/>
            <a:pathLst>
              <a:path w="358448" h="454457">
                <a:moveTo>
                  <a:pt x="0" y="109934"/>
                </a:moveTo>
                <a:lnTo>
                  <a:pt x="10109" y="88138"/>
                </a:lnTo>
                <a:lnTo>
                  <a:pt x="17830" y="76944"/>
                </a:lnTo>
                <a:lnTo>
                  <a:pt x="29265" y="63605"/>
                </a:lnTo>
                <a:lnTo>
                  <a:pt x="38175" y="54955"/>
                </a:lnTo>
                <a:lnTo>
                  <a:pt x="48015" y="46624"/>
                </a:lnTo>
                <a:lnTo>
                  <a:pt x="58783" y="38611"/>
                </a:lnTo>
                <a:lnTo>
                  <a:pt x="71596" y="30286"/>
                </a:lnTo>
                <a:lnTo>
                  <a:pt x="82503" y="24216"/>
                </a:lnTo>
                <a:lnTo>
                  <a:pt x="93972" y="18698"/>
                </a:lnTo>
                <a:lnTo>
                  <a:pt x="106003" y="13732"/>
                </a:lnTo>
                <a:lnTo>
                  <a:pt x="127753" y="6677"/>
                </a:lnTo>
                <a:lnTo>
                  <a:pt x="139915" y="3904"/>
                </a:lnTo>
                <a:lnTo>
                  <a:pt x="152423" y="1871"/>
                </a:lnTo>
                <a:lnTo>
                  <a:pt x="165276" y="577"/>
                </a:lnTo>
                <a:lnTo>
                  <a:pt x="178473" y="23"/>
                </a:lnTo>
                <a:lnTo>
                  <a:pt x="181828" y="0"/>
                </a:lnTo>
                <a:lnTo>
                  <a:pt x="196248" y="303"/>
                </a:lnTo>
                <a:lnTo>
                  <a:pt x="210090" y="1212"/>
                </a:lnTo>
                <a:lnTo>
                  <a:pt x="223351" y="2728"/>
                </a:lnTo>
                <a:lnTo>
                  <a:pt x="236033" y="4851"/>
                </a:lnTo>
                <a:lnTo>
                  <a:pt x="248136" y="7579"/>
                </a:lnTo>
                <a:lnTo>
                  <a:pt x="259658" y="10915"/>
                </a:lnTo>
                <a:lnTo>
                  <a:pt x="277724" y="17888"/>
                </a:lnTo>
                <a:lnTo>
                  <a:pt x="290232" y="24090"/>
                </a:lnTo>
                <a:lnTo>
                  <a:pt x="301713" y="30981"/>
                </a:lnTo>
                <a:lnTo>
                  <a:pt x="312168" y="38560"/>
                </a:lnTo>
                <a:lnTo>
                  <a:pt x="321596" y="46828"/>
                </a:lnTo>
                <a:lnTo>
                  <a:pt x="329997" y="55784"/>
                </a:lnTo>
                <a:lnTo>
                  <a:pt x="337372" y="65430"/>
                </a:lnTo>
                <a:lnTo>
                  <a:pt x="344555" y="77208"/>
                </a:lnTo>
                <a:lnTo>
                  <a:pt x="349950" y="88760"/>
                </a:lnTo>
                <a:lnTo>
                  <a:pt x="354025" y="100777"/>
                </a:lnTo>
                <a:lnTo>
                  <a:pt x="356782" y="113257"/>
                </a:lnTo>
                <a:lnTo>
                  <a:pt x="358219" y="126201"/>
                </a:lnTo>
                <a:lnTo>
                  <a:pt x="358448" y="134050"/>
                </a:lnTo>
                <a:lnTo>
                  <a:pt x="357856" y="147522"/>
                </a:lnTo>
                <a:lnTo>
                  <a:pt x="356080" y="160386"/>
                </a:lnTo>
                <a:lnTo>
                  <a:pt x="353119" y="172639"/>
                </a:lnTo>
                <a:lnTo>
                  <a:pt x="348973" y="184284"/>
                </a:lnTo>
                <a:lnTo>
                  <a:pt x="340916" y="200542"/>
                </a:lnTo>
                <a:lnTo>
                  <a:pt x="334233" y="211351"/>
                </a:lnTo>
                <a:lnTo>
                  <a:pt x="326739" y="221616"/>
                </a:lnTo>
                <a:lnTo>
                  <a:pt x="318433" y="231335"/>
                </a:lnTo>
                <a:lnTo>
                  <a:pt x="307574" y="242373"/>
                </a:lnTo>
                <a:lnTo>
                  <a:pt x="298243" y="250903"/>
                </a:lnTo>
                <a:lnTo>
                  <a:pt x="288453" y="259046"/>
                </a:lnTo>
                <a:lnTo>
                  <a:pt x="278202" y="266801"/>
                </a:lnTo>
                <a:lnTo>
                  <a:pt x="264086" y="276504"/>
                </a:lnTo>
                <a:lnTo>
                  <a:pt x="253368" y="283483"/>
                </a:lnTo>
                <a:lnTo>
                  <a:pt x="242626" y="290169"/>
                </a:lnTo>
                <a:lnTo>
                  <a:pt x="231859" y="296561"/>
                </a:lnTo>
                <a:lnTo>
                  <a:pt x="216970" y="305051"/>
                </a:lnTo>
                <a:lnTo>
                  <a:pt x="205752" y="311437"/>
                </a:lnTo>
                <a:lnTo>
                  <a:pt x="194935" y="317601"/>
                </a:lnTo>
                <a:lnTo>
                  <a:pt x="185451" y="323011"/>
                </a:lnTo>
                <a:lnTo>
                  <a:pt x="173312" y="330237"/>
                </a:lnTo>
                <a:lnTo>
                  <a:pt x="162664" y="337273"/>
                </a:lnTo>
                <a:lnTo>
                  <a:pt x="153507" y="344120"/>
                </a:lnTo>
                <a:lnTo>
                  <a:pt x="142945" y="355101"/>
                </a:lnTo>
                <a:lnTo>
                  <a:pt x="138333" y="365830"/>
                </a:lnTo>
                <a:lnTo>
                  <a:pt x="138239" y="366373"/>
                </a:lnTo>
                <a:lnTo>
                  <a:pt x="266176" y="366373"/>
                </a:lnTo>
                <a:lnTo>
                  <a:pt x="278129" y="365887"/>
                </a:lnTo>
                <a:lnTo>
                  <a:pt x="291433" y="364429"/>
                </a:lnTo>
                <a:lnTo>
                  <a:pt x="304321" y="361904"/>
                </a:lnTo>
                <a:lnTo>
                  <a:pt x="316622" y="358255"/>
                </a:lnTo>
                <a:lnTo>
                  <a:pt x="332649" y="351120"/>
                </a:lnTo>
                <a:lnTo>
                  <a:pt x="343037" y="343801"/>
                </a:lnTo>
                <a:lnTo>
                  <a:pt x="346900" y="340333"/>
                </a:lnTo>
                <a:lnTo>
                  <a:pt x="346900" y="454457"/>
                </a:lnTo>
                <a:lnTo>
                  <a:pt x="32493" y="454457"/>
                </a:lnTo>
                <a:lnTo>
                  <a:pt x="25680" y="446025"/>
                </a:lnTo>
                <a:lnTo>
                  <a:pt x="20328" y="435819"/>
                </a:lnTo>
                <a:lnTo>
                  <a:pt x="16437" y="423836"/>
                </a:lnTo>
                <a:lnTo>
                  <a:pt x="14008" y="410078"/>
                </a:lnTo>
                <a:lnTo>
                  <a:pt x="13039" y="394545"/>
                </a:lnTo>
                <a:lnTo>
                  <a:pt x="13020" y="391847"/>
                </a:lnTo>
                <a:lnTo>
                  <a:pt x="13786" y="378416"/>
                </a:lnTo>
                <a:lnTo>
                  <a:pt x="16085" y="365711"/>
                </a:lnTo>
                <a:lnTo>
                  <a:pt x="19917" y="353732"/>
                </a:lnTo>
                <a:lnTo>
                  <a:pt x="25282" y="342479"/>
                </a:lnTo>
                <a:lnTo>
                  <a:pt x="32609" y="330955"/>
                </a:lnTo>
                <a:lnTo>
                  <a:pt x="40254" y="321006"/>
                </a:lnTo>
                <a:lnTo>
                  <a:pt x="48862" y="311508"/>
                </a:lnTo>
                <a:lnTo>
                  <a:pt x="58433" y="302458"/>
                </a:lnTo>
                <a:lnTo>
                  <a:pt x="70134" y="292804"/>
                </a:lnTo>
                <a:lnTo>
                  <a:pt x="80182" y="285195"/>
                </a:lnTo>
                <a:lnTo>
                  <a:pt x="90600" y="277881"/>
                </a:lnTo>
                <a:lnTo>
                  <a:pt x="101389" y="270862"/>
                </a:lnTo>
                <a:lnTo>
                  <a:pt x="118578" y="260547"/>
                </a:lnTo>
                <a:lnTo>
                  <a:pt x="129590" y="254117"/>
                </a:lnTo>
                <a:lnTo>
                  <a:pt x="140590" y="247793"/>
                </a:lnTo>
                <a:lnTo>
                  <a:pt x="151581" y="241574"/>
                </a:lnTo>
                <a:lnTo>
                  <a:pt x="158618" y="237644"/>
                </a:lnTo>
                <a:lnTo>
                  <a:pt x="170226" y="231089"/>
                </a:lnTo>
                <a:lnTo>
                  <a:pt x="181407" y="224558"/>
                </a:lnTo>
                <a:lnTo>
                  <a:pt x="192162" y="218052"/>
                </a:lnTo>
                <a:lnTo>
                  <a:pt x="202490" y="211570"/>
                </a:lnTo>
                <a:lnTo>
                  <a:pt x="217026" y="201647"/>
                </a:lnTo>
                <a:lnTo>
                  <a:pt x="227082" y="193479"/>
                </a:lnTo>
                <a:lnTo>
                  <a:pt x="235772" y="185063"/>
                </a:lnTo>
                <a:lnTo>
                  <a:pt x="240135" y="180129"/>
                </a:lnTo>
                <a:lnTo>
                  <a:pt x="247623" y="168960"/>
                </a:lnTo>
                <a:lnTo>
                  <a:pt x="251954" y="157049"/>
                </a:lnTo>
                <a:lnTo>
                  <a:pt x="253155" y="146051"/>
                </a:lnTo>
                <a:lnTo>
                  <a:pt x="251753" y="132097"/>
                </a:lnTo>
                <a:lnTo>
                  <a:pt x="247548" y="119909"/>
                </a:lnTo>
                <a:lnTo>
                  <a:pt x="240539" y="109485"/>
                </a:lnTo>
                <a:lnTo>
                  <a:pt x="234814" y="103934"/>
                </a:lnTo>
                <a:lnTo>
                  <a:pt x="224691" y="96988"/>
                </a:lnTo>
                <a:lnTo>
                  <a:pt x="213216" y="92110"/>
                </a:lnTo>
                <a:lnTo>
                  <a:pt x="200387" y="89300"/>
                </a:lnTo>
                <a:lnTo>
                  <a:pt x="188282" y="88536"/>
                </a:lnTo>
                <a:lnTo>
                  <a:pt x="174742" y="89178"/>
                </a:lnTo>
                <a:lnTo>
                  <a:pt x="161947" y="91105"/>
                </a:lnTo>
                <a:lnTo>
                  <a:pt x="149897" y="94315"/>
                </a:lnTo>
                <a:lnTo>
                  <a:pt x="139258" y="98499"/>
                </a:lnTo>
                <a:lnTo>
                  <a:pt x="127567" y="104600"/>
                </a:lnTo>
                <a:lnTo>
                  <a:pt x="116875" y="111610"/>
                </a:lnTo>
                <a:lnTo>
                  <a:pt x="107184" y="119530"/>
                </a:lnTo>
                <a:lnTo>
                  <a:pt x="102462" y="124087"/>
                </a:lnTo>
                <a:lnTo>
                  <a:pt x="93578" y="133922"/>
                </a:lnTo>
                <a:lnTo>
                  <a:pt x="85942" y="144130"/>
                </a:lnTo>
                <a:lnTo>
                  <a:pt x="79556" y="154711"/>
                </a:lnTo>
                <a:lnTo>
                  <a:pt x="72667" y="169621"/>
                </a:lnTo>
                <a:lnTo>
                  <a:pt x="68819" y="181515"/>
                </a:lnTo>
                <a:lnTo>
                  <a:pt x="67251" y="189187"/>
                </a:lnTo>
                <a:lnTo>
                  <a:pt x="60893" y="178663"/>
                </a:lnTo>
                <a:lnTo>
                  <a:pt x="53709" y="168140"/>
                </a:lnTo>
                <a:lnTo>
                  <a:pt x="47211" y="159524"/>
                </a:lnTo>
                <a:lnTo>
                  <a:pt x="39103" y="149465"/>
                </a:lnTo>
                <a:lnTo>
                  <a:pt x="30804" y="139869"/>
                </a:lnTo>
                <a:lnTo>
                  <a:pt x="23322" y="131785"/>
                </a:lnTo>
                <a:lnTo>
                  <a:pt x="13784" y="122099"/>
                </a:lnTo>
                <a:lnTo>
                  <a:pt x="4602" y="113736"/>
                </a:lnTo>
                <a:lnTo>
                  <a:pt x="0" y="10993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9806584" y="1646050"/>
            <a:ext cx="370562" cy="461363"/>
          </a:xfrm>
          <a:custGeom>
            <a:avLst/>
            <a:gdLst/>
            <a:ahLst/>
            <a:cxnLst/>
            <a:rect l="l" t="t" r="r" b="b"/>
            <a:pathLst>
              <a:path w="370562" h="461363">
                <a:moveTo>
                  <a:pt x="185451" y="461363"/>
                </a:moveTo>
                <a:lnTo>
                  <a:pt x="159621" y="459379"/>
                </a:lnTo>
                <a:lnTo>
                  <a:pt x="134937" y="453428"/>
                </a:lnTo>
                <a:lnTo>
                  <a:pt x="113331" y="444494"/>
                </a:lnTo>
                <a:lnTo>
                  <a:pt x="91803" y="431601"/>
                </a:lnTo>
                <a:lnTo>
                  <a:pt x="72090" y="415583"/>
                </a:lnTo>
                <a:lnTo>
                  <a:pt x="54231" y="396489"/>
                </a:lnTo>
                <a:lnTo>
                  <a:pt x="39742" y="376552"/>
                </a:lnTo>
                <a:lnTo>
                  <a:pt x="27312" y="354534"/>
                </a:lnTo>
                <a:lnTo>
                  <a:pt x="16941" y="330437"/>
                </a:lnTo>
                <a:lnTo>
                  <a:pt x="10750" y="311654"/>
                </a:lnTo>
                <a:lnTo>
                  <a:pt x="5072" y="287580"/>
                </a:lnTo>
                <a:lnTo>
                  <a:pt x="1502" y="262295"/>
                </a:lnTo>
                <a:lnTo>
                  <a:pt x="39" y="235799"/>
                </a:lnTo>
                <a:lnTo>
                  <a:pt x="0" y="230512"/>
                </a:lnTo>
                <a:lnTo>
                  <a:pt x="263" y="216968"/>
                </a:lnTo>
                <a:lnTo>
                  <a:pt x="2370" y="190814"/>
                </a:lnTo>
                <a:lnTo>
                  <a:pt x="6585" y="165904"/>
                </a:lnTo>
                <a:lnTo>
                  <a:pt x="12906" y="142239"/>
                </a:lnTo>
                <a:lnTo>
                  <a:pt x="19027" y="125159"/>
                </a:lnTo>
                <a:lnTo>
                  <a:pt x="29875" y="101503"/>
                </a:lnTo>
                <a:lnTo>
                  <a:pt x="42793" y="79980"/>
                </a:lnTo>
                <a:lnTo>
                  <a:pt x="54231" y="64760"/>
                </a:lnTo>
                <a:lnTo>
                  <a:pt x="72170" y="45668"/>
                </a:lnTo>
                <a:lnTo>
                  <a:pt x="91929" y="29712"/>
                </a:lnTo>
                <a:lnTo>
                  <a:pt x="113331" y="16982"/>
                </a:lnTo>
                <a:lnTo>
                  <a:pt x="136958" y="7334"/>
                </a:lnTo>
                <a:lnTo>
                  <a:pt x="161729" y="1678"/>
                </a:lnTo>
                <a:lnTo>
                  <a:pt x="185451" y="0"/>
                </a:lnTo>
                <a:lnTo>
                  <a:pt x="198536" y="501"/>
                </a:lnTo>
                <a:lnTo>
                  <a:pt x="223803" y="4517"/>
                </a:lnTo>
                <a:lnTo>
                  <a:pt x="247865" y="12548"/>
                </a:lnTo>
                <a:lnTo>
                  <a:pt x="268310" y="23027"/>
                </a:lnTo>
                <a:lnTo>
                  <a:pt x="288909" y="37481"/>
                </a:lnTo>
                <a:lnTo>
                  <a:pt x="307729" y="55085"/>
                </a:lnTo>
                <a:lnTo>
                  <a:pt x="323764" y="74423"/>
                </a:lnTo>
                <a:lnTo>
                  <a:pt x="337292" y="95344"/>
                </a:lnTo>
                <a:lnTo>
                  <a:pt x="348732" y="118395"/>
                </a:lnTo>
                <a:lnTo>
                  <a:pt x="356184" y="137786"/>
                </a:lnTo>
                <a:lnTo>
                  <a:pt x="362915" y="161210"/>
                </a:lnTo>
                <a:lnTo>
                  <a:pt x="367538" y="185878"/>
                </a:lnTo>
                <a:lnTo>
                  <a:pt x="370054" y="211790"/>
                </a:lnTo>
                <a:lnTo>
                  <a:pt x="370562" y="230512"/>
                </a:lnTo>
                <a:lnTo>
                  <a:pt x="370299" y="244029"/>
                </a:lnTo>
                <a:lnTo>
                  <a:pt x="368192" y="270155"/>
                </a:lnTo>
                <a:lnTo>
                  <a:pt x="363978" y="295070"/>
                </a:lnTo>
                <a:lnTo>
                  <a:pt x="357656" y="318773"/>
                </a:lnTo>
                <a:lnTo>
                  <a:pt x="351548" y="335832"/>
                </a:lnTo>
                <a:lnTo>
                  <a:pt x="340717" y="359464"/>
                </a:lnTo>
                <a:lnTo>
                  <a:pt x="327810" y="381019"/>
                </a:lnTo>
                <a:lnTo>
                  <a:pt x="316218" y="396489"/>
                </a:lnTo>
                <a:lnTo>
                  <a:pt x="298296" y="415665"/>
                </a:lnTo>
                <a:lnTo>
                  <a:pt x="278603" y="431702"/>
                </a:lnTo>
                <a:lnTo>
                  <a:pt x="257344" y="444494"/>
                </a:lnTo>
                <a:lnTo>
                  <a:pt x="233765" y="454103"/>
                </a:lnTo>
                <a:lnTo>
                  <a:pt x="208981" y="459720"/>
                </a:lnTo>
                <a:lnTo>
                  <a:pt x="185451" y="46136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9912782" y="1734586"/>
            <a:ext cx="158165" cy="284743"/>
          </a:xfrm>
          <a:custGeom>
            <a:avLst/>
            <a:gdLst/>
            <a:ahLst/>
            <a:cxnLst/>
            <a:rect l="l" t="t" r="r" b="b"/>
            <a:pathLst>
              <a:path w="158165" h="284743">
                <a:moveTo>
                  <a:pt x="0" y="141975"/>
                </a:moveTo>
                <a:lnTo>
                  <a:pt x="309" y="155778"/>
                </a:lnTo>
                <a:lnTo>
                  <a:pt x="1238" y="169074"/>
                </a:lnTo>
                <a:lnTo>
                  <a:pt x="2785" y="181862"/>
                </a:lnTo>
                <a:lnTo>
                  <a:pt x="4952" y="194144"/>
                </a:lnTo>
                <a:lnTo>
                  <a:pt x="7738" y="205918"/>
                </a:lnTo>
                <a:lnTo>
                  <a:pt x="10642" y="215680"/>
                </a:lnTo>
                <a:lnTo>
                  <a:pt x="15624" y="229142"/>
                </a:lnTo>
                <a:lnTo>
                  <a:pt x="21312" y="241266"/>
                </a:lnTo>
                <a:lnTo>
                  <a:pt x="27707" y="252051"/>
                </a:lnTo>
                <a:lnTo>
                  <a:pt x="34809" y="261498"/>
                </a:lnTo>
                <a:lnTo>
                  <a:pt x="50203" y="275549"/>
                </a:lnTo>
                <a:lnTo>
                  <a:pt x="61616" y="281521"/>
                </a:lnTo>
                <a:lnTo>
                  <a:pt x="73636" y="284432"/>
                </a:lnTo>
                <a:lnTo>
                  <a:pt x="79252" y="284743"/>
                </a:lnTo>
                <a:lnTo>
                  <a:pt x="91631" y="283198"/>
                </a:lnTo>
                <a:lnTo>
                  <a:pt x="103319" y="278562"/>
                </a:lnTo>
                <a:lnTo>
                  <a:pt x="114316" y="270835"/>
                </a:lnTo>
                <a:lnTo>
                  <a:pt x="126329" y="257851"/>
                </a:lnTo>
                <a:lnTo>
                  <a:pt x="133092" y="247845"/>
                </a:lnTo>
                <a:lnTo>
                  <a:pt x="139167" y="236494"/>
                </a:lnTo>
                <a:lnTo>
                  <a:pt x="144554" y="223801"/>
                </a:lnTo>
                <a:lnTo>
                  <a:pt x="150765" y="204346"/>
                </a:lnTo>
                <a:lnTo>
                  <a:pt x="153494" y="192505"/>
                </a:lnTo>
                <a:lnTo>
                  <a:pt x="155599" y="180158"/>
                </a:lnTo>
                <a:lnTo>
                  <a:pt x="157078" y="167303"/>
                </a:lnTo>
                <a:lnTo>
                  <a:pt x="157931" y="153942"/>
                </a:lnTo>
                <a:lnTo>
                  <a:pt x="158165" y="141975"/>
                </a:lnTo>
                <a:lnTo>
                  <a:pt x="157849" y="128074"/>
                </a:lnTo>
                <a:lnTo>
                  <a:pt x="156899" y="114727"/>
                </a:lnTo>
                <a:lnTo>
                  <a:pt x="155317" y="101932"/>
                </a:lnTo>
                <a:lnTo>
                  <a:pt x="153102" y="89690"/>
                </a:lnTo>
                <a:lnTo>
                  <a:pt x="150254" y="78001"/>
                </a:lnTo>
                <a:lnTo>
                  <a:pt x="147410" y="68723"/>
                </a:lnTo>
                <a:lnTo>
                  <a:pt x="142393" y="55326"/>
                </a:lnTo>
                <a:lnTo>
                  <a:pt x="136678" y="43248"/>
                </a:lnTo>
                <a:lnTo>
                  <a:pt x="130266" y="32487"/>
                </a:lnTo>
                <a:lnTo>
                  <a:pt x="123157" y="23045"/>
                </a:lnTo>
                <a:lnTo>
                  <a:pt x="108194" y="9223"/>
                </a:lnTo>
                <a:lnTo>
                  <a:pt x="96820" y="3209"/>
                </a:lnTo>
                <a:lnTo>
                  <a:pt x="84756" y="297"/>
                </a:lnTo>
                <a:lnTo>
                  <a:pt x="79252" y="0"/>
                </a:lnTo>
                <a:lnTo>
                  <a:pt x="66970" y="1537"/>
                </a:lnTo>
                <a:lnTo>
                  <a:pt x="55296" y="6148"/>
                </a:lnTo>
                <a:lnTo>
                  <a:pt x="44228" y="13833"/>
                </a:lnTo>
                <a:lnTo>
                  <a:pt x="31826" y="27028"/>
                </a:lnTo>
                <a:lnTo>
                  <a:pt x="24969" y="37028"/>
                </a:lnTo>
                <a:lnTo>
                  <a:pt x="18828" y="48342"/>
                </a:lnTo>
                <a:lnTo>
                  <a:pt x="13404" y="60968"/>
                </a:lnTo>
                <a:lnTo>
                  <a:pt x="7303" y="79955"/>
                </a:lnTo>
                <a:lnTo>
                  <a:pt x="4591" y="91741"/>
                </a:lnTo>
                <a:lnTo>
                  <a:pt x="2506" y="104080"/>
                </a:lnTo>
                <a:lnTo>
                  <a:pt x="1047" y="116972"/>
                </a:lnTo>
                <a:lnTo>
                  <a:pt x="214" y="130417"/>
                </a:lnTo>
                <a:lnTo>
                  <a:pt x="0" y="141975"/>
                </a:lnTo>
                <a:close/>
              </a:path>
            </a:pathLst>
          </a:custGeom>
          <a:solidFill>
            <a:schemeClr val="bg1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191001" y="1646050"/>
            <a:ext cx="358448" cy="454457"/>
          </a:xfrm>
          <a:custGeom>
            <a:avLst/>
            <a:gdLst/>
            <a:ahLst/>
            <a:cxnLst/>
            <a:rect l="l" t="t" r="r" b="b"/>
            <a:pathLst>
              <a:path w="358448" h="454457">
                <a:moveTo>
                  <a:pt x="0" y="109934"/>
                </a:moveTo>
                <a:lnTo>
                  <a:pt x="10109" y="88138"/>
                </a:lnTo>
                <a:lnTo>
                  <a:pt x="17830" y="76944"/>
                </a:lnTo>
                <a:lnTo>
                  <a:pt x="29265" y="63605"/>
                </a:lnTo>
                <a:lnTo>
                  <a:pt x="38175" y="54955"/>
                </a:lnTo>
                <a:lnTo>
                  <a:pt x="48014" y="46624"/>
                </a:lnTo>
                <a:lnTo>
                  <a:pt x="58783" y="38611"/>
                </a:lnTo>
                <a:lnTo>
                  <a:pt x="71596" y="30286"/>
                </a:lnTo>
                <a:lnTo>
                  <a:pt x="82503" y="24216"/>
                </a:lnTo>
                <a:lnTo>
                  <a:pt x="93972" y="18698"/>
                </a:lnTo>
                <a:lnTo>
                  <a:pt x="106003" y="13732"/>
                </a:lnTo>
                <a:lnTo>
                  <a:pt x="127753" y="6677"/>
                </a:lnTo>
                <a:lnTo>
                  <a:pt x="139915" y="3904"/>
                </a:lnTo>
                <a:lnTo>
                  <a:pt x="152423" y="1871"/>
                </a:lnTo>
                <a:lnTo>
                  <a:pt x="165276" y="577"/>
                </a:lnTo>
                <a:lnTo>
                  <a:pt x="178473" y="23"/>
                </a:lnTo>
                <a:lnTo>
                  <a:pt x="181828" y="0"/>
                </a:lnTo>
                <a:lnTo>
                  <a:pt x="196248" y="303"/>
                </a:lnTo>
                <a:lnTo>
                  <a:pt x="210090" y="1212"/>
                </a:lnTo>
                <a:lnTo>
                  <a:pt x="223351" y="2728"/>
                </a:lnTo>
                <a:lnTo>
                  <a:pt x="236033" y="4851"/>
                </a:lnTo>
                <a:lnTo>
                  <a:pt x="248136" y="7579"/>
                </a:lnTo>
                <a:lnTo>
                  <a:pt x="259658" y="10915"/>
                </a:lnTo>
                <a:lnTo>
                  <a:pt x="277724" y="17888"/>
                </a:lnTo>
                <a:lnTo>
                  <a:pt x="290232" y="24090"/>
                </a:lnTo>
                <a:lnTo>
                  <a:pt x="301713" y="30981"/>
                </a:lnTo>
                <a:lnTo>
                  <a:pt x="312168" y="38560"/>
                </a:lnTo>
                <a:lnTo>
                  <a:pt x="321596" y="46828"/>
                </a:lnTo>
                <a:lnTo>
                  <a:pt x="329997" y="55784"/>
                </a:lnTo>
                <a:lnTo>
                  <a:pt x="337372" y="65430"/>
                </a:lnTo>
                <a:lnTo>
                  <a:pt x="344555" y="77208"/>
                </a:lnTo>
                <a:lnTo>
                  <a:pt x="349950" y="88760"/>
                </a:lnTo>
                <a:lnTo>
                  <a:pt x="354025" y="100777"/>
                </a:lnTo>
                <a:lnTo>
                  <a:pt x="356782" y="113257"/>
                </a:lnTo>
                <a:lnTo>
                  <a:pt x="358219" y="126201"/>
                </a:lnTo>
                <a:lnTo>
                  <a:pt x="358448" y="134050"/>
                </a:lnTo>
                <a:lnTo>
                  <a:pt x="357856" y="147522"/>
                </a:lnTo>
                <a:lnTo>
                  <a:pt x="356080" y="160386"/>
                </a:lnTo>
                <a:lnTo>
                  <a:pt x="353119" y="172639"/>
                </a:lnTo>
                <a:lnTo>
                  <a:pt x="348973" y="184284"/>
                </a:lnTo>
                <a:lnTo>
                  <a:pt x="340916" y="200542"/>
                </a:lnTo>
                <a:lnTo>
                  <a:pt x="334233" y="211351"/>
                </a:lnTo>
                <a:lnTo>
                  <a:pt x="326739" y="221616"/>
                </a:lnTo>
                <a:lnTo>
                  <a:pt x="318433" y="231335"/>
                </a:lnTo>
                <a:lnTo>
                  <a:pt x="307574" y="242373"/>
                </a:lnTo>
                <a:lnTo>
                  <a:pt x="298243" y="250903"/>
                </a:lnTo>
                <a:lnTo>
                  <a:pt x="288453" y="259046"/>
                </a:lnTo>
                <a:lnTo>
                  <a:pt x="278202" y="266801"/>
                </a:lnTo>
                <a:lnTo>
                  <a:pt x="264086" y="276504"/>
                </a:lnTo>
                <a:lnTo>
                  <a:pt x="253368" y="283483"/>
                </a:lnTo>
                <a:lnTo>
                  <a:pt x="242626" y="290169"/>
                </a:lnTo>
                <a:lnTo>
                  <a:pt x="231859" y="296561"/>
                </a:lnTo>
                <a:lnTo>
                  <a:pt x="216970" y="305051"/>
                </a:lnTo>
                <a:lnTo>
                  <a:pt x="205752" y="311437"/>
                </a:lnTo>
                <a:lnTo>
                  <a:pt x="194935" y="317601"/>
                </a:lnTo>
                <a:lnTo>
                  <a:pt x="185451" y="323011"/>
                </a:lnTo>
                <a:lnTo>
                  <a:pt x="173312" y="330237"/>
                </a:lnTo>
                <a:lnTo>
                  <a:pt x="162664" y="337273"/>
                </a:lnTo>
                <a:lnTo>
                  <a:pt x="153507" y="344120"/>
                </a:lnTo>
                <a:lnTo>
                  <a:pt x="142945" y="355101"/>
                </a:lnTo>
                <a:lnTo>
                  <a:pt x="138333" y="365830"/>
                </a:lnTo>
                <a:lnTo>
                  <a:pt x="138239" y="366373"/>
                </a:lnTo>
                <a:lnTo>
                  <a:pt x="266176" y="366373"/>
                </a:lnTo>
                <a:lnTo>
                  <a:pt x="278129" y="365887"/>
                </a:lnTo>
                <a:lnTo>
                  <a:pt x="291433" y="364429"/>
                </a:lnTo>
                <a:lnTo>
                  <a:pt x="304321" y="361904"/>
                </a:lnTo>
                <a:lnTo>
                  <a:pt x="316622" y="358255"/>
                </a:lnTo>
                <a:lnTo>
                  <a:pt x="332649" y="351120"/>
                </a:lnTo>
                <a:lnTo>
                  <a:pt x="343037" y="343801"/>
                </a:lnTo>
                <a:lnTo>
                  <a:pt x="346900" y="340333"/>
                </a:lnTo>
                <a:lnTo>
                  <a:pt x="346900" y="454457"/>
                </a:lnTo>
                <a:lnTo>
                  <a:pt x="32493" y="454457"/>
                </a:lnTo>
                <a:lnTo>
                  <a:pt x="25680" y="446025"/>
                </a:lnTo>
                <a:lnTo>
                  <a:pt x="20328" y="435819"/>
                </a:lnTo>
                <a:lnTo>
                  <a:pt x="16437" y="423836"/>
                </a:lnTo>
                <a:lnTo>
                  <a:pt x="14008" y="410078"/>
                </a:lnTo>
                <a:lnTo>
                  <a:pt x="13039" y="394545"/>
                </a:lnTo>
                <a:lnTo>
                  <a:pt x="13020" y="391847"/>
                </a:lnTo>
                <a:lnTo>
                  <a:pt x="13786" y="378416"/>
                </a:lnTo>
                <a:lnTo>
                  <a:pt x="16085" y="365711"/>
                </a:lnTo>
                <a:lnTo>
                  <a:pt x="19917" y="353732"/>
                </a:lnTo>
                <a:lnTo>
                  <a:pt x="25282" y="342479"/>
                </a:lnTo>
                <a:lnTo>
                  <a:pt x="32609" y="330955"/>
                </a:lnTo>
                <a:lnTo>
                  <a:pt x="40254" y="321006"/>
                </a:lnTo>
                <a:lnTo>
                  <a:pt x="48862" y="311508"/>
                </a:lnTo>
                <a:lnTo>
                  <a:pt x="58433" y="302458"/>
                </a:lnTo>
                <a:lnTo>
                  <a:pt x="70134" y="292804"/>
                </a:lnTo>
                <a:lnTo>
                  <a:pt x="80182" y="285195"/>
                </a:lnTo>
                <a:lnTo>
                  <a:pt x="90600" y="277881"/>
                </a:lnTo>
                <a:lnTo>
                  <a:pt x="101389" y="270862"/>
                </a:lnTo>
                <a:lnTo>
                  <a:pt x="118578" y="260547"/>
                </a:lnTo>
                <a:lnTo>
                  <a:pt x="129590" y="254117"/>
                </a:lnTo>
                <a:lnTo>
                  <a:pt x="140590" y="247793"/>
                </a:lnTo>
                <a:lnTo>
                  <a:pt x="151581" y="241574"/>
                </a:lnTo>
                <a:lnTo>
                  <a:pt x="158618" y="237644"/>
                </a:lnTo>
                <a:lnTo>
                  <a:pt x="170226" y="231089"/>
                </a:lnTo>
                <a:lnTo>
                  <a:pt x="181407" y="224558"/>
                </a:lnTo>
                <a:lnTo>
                  <a:pt x="192162" y="218052"/>
                </a:lnTo>
                <a:lnTo>
                  <a:pt x="202490" y="211570"/>
                </a:lnTo>
                <a:lnTo>
                  <a:pt x="217026" y="201647"/>
                </a:lnTo>
                <a:lnTo>
                  <a:pt x="227082" y="193479"/>
                </a:lnTo>
                <a:lnTo>
                  <a:pt x="235772" y="185063"/>
                </a:lnTo>
                <a:lnTo>
                  <a:pt x="240135" y="180129"/>
                </a:lnTo>
                <a:lnTo>
                  <a:pt x="247623" y="168960"/>
                </a:lnTo>
                <a:lnTo>
                  <a:pt x="251954" y="157049"/>
                </a:lnTo>
                <a:lnTo>
                  <a:pt x="253155" y="146051"/>
                </a:lnTo>
                <a:lnTo>
                  <a:pt x="251753" y="132097"/>
                </a:lnTo>
                <a:lnTo>
                  <a:pt x="247548" y="119909"/>
                </a:lnTo>
                <a:lnTo>
                  <a:pt x="240539" y="109485"/>
                </a:lnTo>
                <a:lnTo>
                  <a:pt x="234814" y="103934"/>
                </a:lnTo>
                <a:lnTo>
                  <a:pt x="224691" y="96988"/>
                </a:lnTo>
                <a:lnTo>
                  <a:pt x="213216" y="92110"/>
                </a:lnTo>
                <a:lnTo>
                  <a:pt x="200387" y="89300"/>
                </a:lnTo>
                <a:lnTo>
                  <a:pt x="188282" y="88536"/>
                </a:lnTo>
                <a:lnTo>
                  <a:pt x="174742" y="89178"/>
                </a:lnTo>
                <a:lnTo>
                  <a:pt x="161947" y="91105"/>
                </a:lnTo>
                <a:lnTo>
                  <a:pt x="149897" y="94315"/>
                </a:lnTo>
                <a:lnTo>
                  <a:pt x="139258" y="98499"/>
                </a:lnTo>
                <a:lnTo>
                  <a:pt x="127567" y="104600"/>
                </a:lnTo>
                <a:lnTo>
                  <a:pt x="116875" y="111610"/>
                </a:lnTo>
                <a:lnTo>
                  <a:pt x="107184" y="119530"/>
                </a:lnTo>
                <a:lnTo>
                  <a:pt x="102462" y="124087"/>
                </a:lnTo>
                <a:lnTo>
                  <a:pt x="93578" y="133922"/>
                </a:lnTo>
                <a:lnTo>
                  <a:pt x="85942" y="144130"/>
                </a:lnTo>
                <a:lnTo>
                  <a:pt x="79556" y="154711"/>
                </a:lnTo>
                <a:lnTo>
                  <a:pt x="72667" y="169621"/>
                </a:lnTo>
                <a:lnTo>
                  <a:pt x="68819" y="181515"/>
                </a:lnTo>
                <a:lnTo>
                  <a:pt x="67251" y="189187"/>
                </a:lnTo>
                <a:lnTo>
                  <a:pt x="60893" y="178663"/>
                </a:lnTo>
                <a:lnTo>
                  <a:pt x="53709" y="168140"/>
                </a:lnTo>
                <a:lnTo>
                  <a:pt x="47211" y="159524"/>
                </a:lnTo>
                <a:lnTo>
                  <a:pt x="39103" y="149465"/>
                </a:lnTo>
                <a:lnTo>
                  <a:pt x="30804" y="139869"/>
                </a:lnTo>
                <a:lnTo>
                  <a:pt x="23322" y="131785"/>
                </a:lnTo>
                <a:lnTo>
                  <a:pt x="13784" y="122099"/>
                </a:lnTo>
                <a:lnTo>
                  <a:pt x="4602" y="113736"/>
                </a:lnTo>
                <a:lnTo>
                  <a:pt x="0" y="109934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0568022" y="1652956"/>
            <a:ext cx="355165" cy="447551"/>
          </a:xfrm>
          <a:custGeom>
            <a:avLst/>
            <a:gdLst/>
            <a:ahLst/>
            <a:cxnLst/>
            <a:rect l="l" t="t" r="r" b="b"/>
            <a:pathLst>
              <a:path w="355165" h="447551">
                <a:moveTo>
                  <a:pt x="0" y="373393"/>
                </a:moveTo>
                <a:lnTo>
                  <a:pt x="5308" y="362796"/>
                </a:lnTo>
                <a:lnTo>
                  <a:pt x="10829" y="351811"/>
                </a:lnTo>
                <a:lnTo>
                  <a:pt x="16564" y="340438"/>
                </a:lnTo>
                <a:lnTo>
                  <a:pt x="22513" y="328677"/>
                </a:lnTo>
                <a:lnTo>
                  <a:pt x="27625" y="318595"/>
                </a:lnTo>
                <a:lnTo>
                  <a:pt x="33254" y="307419"/>
                </a:lnTo>
                <a:lnTo>
                  <a:pt x="38852" y="296131"/>
                </a:lnTo>
                <a:lnTo>
                  <a:pt x="44418" y="284731"/>
                </a:lnTo>
                <a:lnTo>
                  <a:pt x="49951" y="273220"/>
                </a:lnTo>
                <a:lnTo>
                  <a:pt x="55454" y="261598"/>
                </a:lnTo>
                <a:lnTo>
                  <a:pt x="62732" y="245837"/>
                </a:lnTo>
                <a:lnTo>
                  <a:pt x="67989" y="234080"/>
                </a:lnTo>
                <a:lnTo>
                  <a:pt x="73059" y="222413"/>
                </a:lnTo>
                <a:lnTo>
                  <a:pt x="77942" y="210834"/>
                </a:lnTo>
                <a:lnTo>
                  <a:pt x="82637" y="199346"/>
                </a:lnTo>
                <a:lnTo>
                  <a:pt x="88829" y="183574"/>
                </a:lnTo>
                <a:lnTo>
                  <a:pt x="93334" y="171280"/>
                </a:lnTo>
                <a:lnTo>
                  <a:pt x="97409" y="159323"/>
                </a:lnTo>
                <a:lnTo>
                  <a:pt x="101055" y="147703"/>
                </a:lnTo>
                <a:lnTo>
                  <a:pt x="106859" y="125877"/>
                </a:lnTo>
                <a:lnTo>
                  <a:pt x="109261" y="113002"/>
                </a:lnTo>
                <a:lnTo>
                  <a:pt x="110571" y="101086"/>
                </a:lnTo>
                <a:lnTo>
                  <a:pt x="110840" y="93291"/>
                </a:lnTo>
                <a:lnTo>
                  <a:pt x="110145" y="79112"/>
                </a:lnTo>
                <a:lnTo>
                  <a:pt x="108062" y="66006"/>
                </a:lnTo>
                <a:lnTo>
                  <a:pt x="104589" y="53973"/>
                </a:lnTo>
                <a:lnTo>
                  <a:pt x="99728" y="43013"/>
                </a:lnTo>
                <a:lnTo>
                  <a:pt x="89763" y="27940"/>
                </a:lnTo>
                <a:lnTo>
                  <a:pt x="81516" y="18451"/>
                </a:lnTo>
                <a:lnTo>
                  <a:pt x="72175" y="9688"/>
                </a:lnTo>
                <a:lnTo>
                  <a:pt x="61739" y="1650"/>
                </a:lnTo>
                <a:lnTo>
                  <a:pt x="59326" y="0"/>
                </a:lnTo>
                <a:lnTo>
                  <a:pt x="177186" y="0"/>
                </a:lnTo>
                <a:lnTo>
                  <a:pt x="187319" y="5403"/>
                </a:lnTo>
                <a:lnTo>
                  <a:pt x="196451" y="14176"/>
                </a:lnTo>
                <a:lnTo>
                  <a:pt x="204582" y="26319"/>
                </a:lnTo>
                <a:lnTo>
                  <a:pt x="210014" y="37994"/>
                </a:lnTo>
                <a:lnTo>
                  <a:pt x="213654" y="49916"/>
                </a:lnTo>
                <a:lnTo>
                  <a:pt x="215845" y="62710"/>
                </a:lnTo>
                <a:lnTo>
                  <a:pt x="216586" y="76377"/>
                </a:lnTo>
                <a:lnTo>
                  <a:pt x="216586" y="76535"/>
                </a:lnTo>
                <a:lnTo>
                  <a:pt x="216586" y="82422"/>
                </a:lnTo>
                <a:lnTo>
                  <a:pt x="216322" y="88234"/>
                </a:lnTo>
                <a:lnTo>
                  <a:pt x="215793" y="93971"/>
                </a:lnTo>
                <a:lnTo>
                  <a:pt x="215340" y="99707"/>
                </a:lnTo>
                <a:lnTo>
                  <a:pt x="214812" y="105481"/>
                </a:lnTo>
                <a:lnTo>
                  <a:pt x="214208" y="111293"/>
                </a:lnTo>
                <a:lnTo>
                  <a:pt x="318143" y="111293"/>
                </a:lnTo>
                <a:lnTo>
                  <a:pt x="318143" y="289838"/>
                </a:lnTo>
                <a:lnTo>
                  <a:pt x="355165" y="289838"/>
                </a:lnTo>
                <a:lnTo>
                  <a:pt x="355165" y="373393"/>
                </a:lnTo>
                <a:lnTo>
                  <a:pt x="318143" y="373393"/>
                </a:lnTo>
                <a:lnTo>
                  <a:pt x="318143" y="389583"/>
                </a:lnTo>
                <a:lnTo>
                  <a:pt x="318697" y="402246"/>
                </a:lnTo>
                <a:lnTo>
                  <a:pt x="320360" y="414848"/>
                </a:lnTo>
                <a:lnTo>
                  <a:pt x="322219" y="423775"/>
                </a:lnTo>
                <a:lnTo>
                  <a:pt x="327052" y="437576"/>
                </a:lnTo>
                <a:lnTo>
                  <a:pt x="333579" y="446863"/>
                </a:lnTo>
                <a:lnTo>
                  <a:pt x="334333" y="447551"/>
                </a:lnTo>
                <a:lnTo>
                  <a:pt x="197565" y="447551"/>
                </a:lnTo>
                <a:lnTo>
                  <a:pt x="204236" y="438666"/>
                </a:lnTo>
                <a:lnTo>
                  <a:pt x="209234" y="425285"/>
                </a:lnTo>
                <a:lnTo>
                  <a:pt x="212098" y="411502"/>
                </a:lnTo>
                <a:lnTo>
                  <a:pt x="213477" y="398879"/>
                </a:lnTo>
                <a:lnTo>
                  <a:pt x="213755" y="390036"/>
                </a:lnTo>
                <a:lnTo>
                  <a:pt x="213755" y="292215"/>
                </a:lnTo>
                <a:lnTo>
                  <a:pt x="211690" y="303678"/>
                </a:lnTo>
                <a:lnTo>
                  <a:pt x="207302" y="316784"/>
                </a:lnTo>
                <a:lnTo>
                  <a:pt x="201995" y="327908"/>
                </a:lnTo>
                <a:lnTo>
                  <a:pt x="195056" y="338736"/>
                </a:lnTo>
                <a:lnTo>
                  <a:pt x="191225" y="343730"/>
                </a:lnTo>
                <a:lnTo>
                  <a:pt x="182624" y="352809"/>
                </a:lnTo>
                <a:lnTo>
                  <a:pt x="172514" y="360604"/>
                </a:lnTo>
                <a:lnTo>
                  <a:pt x="165071" y="365015"/>
                </a:lnTo>
                <a:lnTo>
                  <a:pt x="153833" y="369727"/>
                </a:lnTo>
                <a:lnTo>
                  <a:pt x="141427" y="372519"/>
                </a:lnTo>
                <a:lnTo>
                  <a:pt x="128502" y="373393"/>
                </a:lnTo>
                <a:lnTo>
                  <a:pt x="0" y="373393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0724716" y="1764249"/>
            <a:ext cx="57514" cy="214774"/>
          </a:xfrm>
          <a:custGeom>
            <a:avLst/>
            <a:gdLst/>
            <a:ahLst/>
            <a:cxnLst/>
            <a:rect l="l" t="t" r="r" b="b"/>
            <a:pathLst>
              <a:path w="57514" h="214774">
                <a:moveTo>
                  <a:pt x="57061" y="3736"/>
                </a:moveTo>
                <a:lnTo>
                  <a:pt x="55148" y="16485"/>
                </a:lnTo>
                <a:lnTo>
                  <a:pt x="52814" y="29057"/>
                </a:lnTo>
                <a:lnTo>
                  <a:pt x="50060" y="41452"/>
                </a:lnTo>
                <a:lnTo>
                  <a:pt x="46884" y="53668"/>
                </a:lnTo>
                <a:lnTo>
                  <a:pt x="43588" y="64760"/>
                </a:lnTo>
                <a:lnTo>
                  <a:pt x="39473" y="77492"/>
                </a:lnTo>
                <a:lnTo>
                  <a:pt x="35292" y="89796"/>
                </a:lnTo>
                <a:lnTo>
                  <a:pt x="31045" y="101674"/>
                </a:lnTo>
                <a:lnTo>
                  <a:pt x="26732" y="113125"/>
                </a:lnTo>
                <a:lnTo>
                  <a:pt x="24341" y="119218"/>
                </a:lnTo>
                <a:lnTo>
                  <a:pt x="19140" y="132306"/>
                </a:lnTo>
                <a:lnTo>
                  <a:pt x="14339" y="144446"/>
                </a:lnTo>
                <a:lnTo>
                  <a:pt x="9937" y="155637"/>
                </a:lnTo>
                <a:lnTo>
                  <a:pt x="7132" y="162807"/>
                </a:lnTo>
                <a:lnTo>
                  <a:pt x="2276" y="177293"/>
                </a:lnTo>
                <a:lnTo>
                  <a:pt x="120" y="188435"/>
                </a:lnTo>
                <a:lnTo>
                  <a:pt x="0" y="191112"/>
                </a:lnTo>
                <a:lnTo>
                  <a:pt x="0" y="197905"/>
                </a:lnTo>
                <a:lnTo>
                  <a:pt x="1924" y="203566"/>
                </a:lnTo>
                <a:lnTo>
                  <a:pt x="5773" y="208095"/>
                </a:lnTo>
                <a:lnTo>
                  <a:pt x="9699" y="212548"/>
                </a:lnTo>
                <a:lnTo>
                  <a:pt x="14756" y="214774"/>
                </a:lnTo>
                <a:lnTo>
                  <a:pt x="20945" y="214774"/>
                </a:lnTo>
                <a:lnTo>
                  <a:pt x="29549" y="214774"/>
                </a:lnTo>
                <a:lnTo>
                  <a:pt x="36493" y="210849"/>
                </a:lnTo>
                <a:lnTo>
                  <a:pt x="41777" y="203000"/>
                </a:lnTo>
                <a:lnTo>
                  <a:pt x="47654" y="192301"/>
                </a:lnTo>
                <a:lnTo>
                  <a:pt x="52026" y="180097"/>
                </a:lnTo>
                <a:lnTo>
                  <a:pt x="53325" y="174921"/>
                </a:lnTo>
                <a:lnTo>
                  <a:pt x="55818" y="161629"/>
                </a:lnTo>
                <a:lnTo>
                  <a:pt x="56973" y="149351"/>
                </a:lnTo>
                <a:lnTo>
                  <a:pt x="57061" y="145145"/>
                </a:lnTo>
                <a:lnTo>
                  <a:pt x="57068" y="132641"/>
                </a:lnTo>
                <a:lnTo>
                  <a:pt x="57089" y="120054"/>
                </a:lnTo>
                <a:lnTo>
                  <a:pt x="57123" y="107384"/>
                </a:lnTo>
                <a:lnTo>
                  <a:pt x="57172" y="94631"/>
                </a:lnTo>
                <a:lnTo>
                  <a:pt x="57234" y="81795"/>
                </a:lnTo>
                <a:lnTo>
                  <a:pt x="57288" y="72459"/>
                </a:lnTo>
                <a:lnTo>
                  <a:pt x="57360" y="59497"/>
                </a:lnTo>
                <a:lnTo>
                  <a:pt x="57419" y="46647"/>
                </a:lnTo>
                <a:lnTo>
                  <a:pt x="57463" y="33908"/>
                </a:lnTo>
                <a:lnTo>
                  <a:pt x="57494" y="21280"/>
                </a:lnTo>
                <a:lnTo>
                  <a:pt x="57511" y="8763"/>
                </a:lnTo>
                <a:lnTo>
                  <a:pt x="57514" y="0"/>
                </a:lnTo>
                <a:lnTo>
                  <a:pt x="57061" y="0"/>
                </a:lnTo>
                <a:lnTo>
                  <a:pt x="57061" y="3736"/>
                </a:lnTo>
                <a:close/>
              </a:path>
            </a:pathLst>
          </a:custGeom>
          <a:solidFill>
            <a:srgbClr val="00B0F0"/>
          </a:solidFill>
          <a:ln w="34782">
            <a:solidFill>
              <a:srgbClr val="0041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272315" y="1868636"/>
            <a:ext cx="194734" cy="46419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0C66B3-0AD2-45D0-BC7A-3941135D1F38}" vid="{7E074E6D-5760-4B96-BD55-D00772C4EC0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Poster Innovation NICERS'24</Template>
  <TotalTime>2</TotalTime>
  <Words>17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Palatino Linotype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SABRI BIN MOHAMED</dc:creator>
  <cp:lastModifiedBy>AHMAD SABRI BIN MOHAMED</cp:lastModifiedBy>
  <cp:revision>1</cp:revision>
  <dcterms:created xsi:type="dcterms:W3CDTF">2024-01-21T08:15:12Z</dcterms:created>
  <dcterms:modified xsi:type="dcterms:W3CDTF">2024-01-21T08:18:03Z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9e96d6-6d26-469e-9a13-b7411676ea37_Enabled">
    <vt:lpwstr>true</vt:lpwstr>
  </property>
  <property fmtid="{D5CDD505-2E9C-101B-9397-08002B2CF9AE}" pid="3" name="MSIP_Label_0d9e96d6-6d26-469e-9a13-b7411676ea37_SetDate">
    <vt:lpwstr>2024-01-21T06:38:39Z</vt:lpwstr>
  </property>
  <property fmtid="{D5CDD505-2E9C-101B-9397-08002B2CF9AE}" pid="4" name="MSIP_Label_0d9e96d6-6d26-469e-9a13-b7411676ea37_Method">
    <vt:lpwstr>Standard</vt:lpwstr>
  </property>
  <property fmtid="{D5CDD505-2E9C-101B-9397-08002B2CF9AE}" pid="5" name="MSIP_Label_0d9e96d6-6d26-469e-9a13-b7411676ea37_Name">
    <vt:lpwstr>Public</vt:lpwstr>
  </property>
  <property fmtid="{D5CDD505-2E9C-101B-9397-08002B2CF9AE}" pid="6" name="MSIP_Label_0d9e96d6-6d26-469e-9a13-b7411676ea37_SiteId">
    <vt:lpwstr>beb160eb-1ed4-4372-bc23-ad9b49d03582</vt:lpwstr>
  </property>
  <property fmtid="{D5CDD505-2E9C-101B-9397-08002B2CF9AE}" pid="7" name="MSIP_Label_0d9e96d6-6d26-469e-9a13-b7411676ea37_ActionId">
    <vt:lpwstr>77373aba-d44a-4c12-bf99-dae3b2c474b7</vt:lpwstr>
  </property>
  <property fmtid="{D5CDD505-2E9C-101B-9397-08002B2CF9AE}" pid="8" name="MSIP_Label_0d9e96d6-6d26-469e-9a13-b7411676ea37_ContentBits">
    <vt:lpwstr>0</vt:lpwstr>
  </property>
</Properties>
</file>